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1" r:id="rId5"/>
    <p:sldMasterId id="2147483673" r:id="rId6"/>
  </p:sldMasterIdLst>
  <p:notesMasterIdLst>
    <p:notesMasterId r:id="rId21"/>
  </p:notesMasterIdLst>
  <p:sldIdLst>
    <p:sldId id="349" r:id="rId7"/>
    <p:sldId id="298" r:id="rId8"/>
    <p:sldId id="357" r:id="rId9"/>
    <p:sldId id="358" r:id="rId10"/>
    <p:sldId id="307" r:id="rId11"/>
    <p:sldId id="334" r:id="rId12"/>
    <p:sldId id="336" r:id="rId13"/>
    <p:sldId id="337" r:id="rId14"/>
    <p:sldId id="312" r:id="rId15"/>
    <p:sldId id="330" r:id="rId16"/>
    <p:sldId id="310" r:id="rId17"/>
    <p:sldId id="355" r:id="rId18"/>
    <p:sldId id="356" r:id="rId19"/>
    <p:sldId id="33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ilah Collier" initials="LC" lastIdx="5" clrIdx="0">
    <p:extLst>
      <p:ext uri="{19B8F6BF-5375-455C-9EA6-DF929625EA0E}">
        <p15:presenceInfo xmlns:p15="http://schemas.microsoft.com/office/powerpoint/2012/main" userId="S::clllei002@myuct.ac.za::3174d841-c17e-4508-8266-70293ea492f5" providerId="AD"/>
      </p:ext>
    </p:extLst>
  </p:cmAuthor>
  <p:cmAuthor id="2" name="Tiree Conochie" initials="TC" lastIdx="1" clrIdx="1">
    <p:extLst>
      <p:ext uri="{19B8F6BF-5375-455C-9EA6-DF929625EA0E}">
        <p15:presenceInfo xmlns:p15="http://schemas.microsoft.com/office/powerpoint/2012/main" userId="S::cnctir001@myuct.ac.za::33621598-bfec-4f01-b42f-491ec4c1cbbd" providerId="AD"/>
      </p:ext>
    </p:extLst>
  </p:cmAuthor>
  <p:cmAuthor id="3" name="Pfano Matsheketsheke" initials="PM" lastIdx="2" clrIdx="2">
    <p:extLst>
      <p:ext uri="{19B8F6BF-5375-455C-9EA6-DF929625EA0E}">
        <p15:presenceInfo xmlns:p15="http://schemas.microsoft.com/office/powerpoint/2012/main" userId="S::mtspfa002@myuct.ac.za::e8063c20-6b96-407f-882a-c9a73db69bc1" providerId="AD"/>
      </p:ext>
    </p:extLst>
  </p:cmAuthor>
  <p:cmAuthor id="4" name="Nkagisang Mere" initials="NM" lastIdx="1" clrIdx="3">
    <p:extLst>
      <p:ext uri="{19B8F6BF-5375-455C-9EA6-DF929625EA0E}">
        <p15:presenceInfo xmlns:p15="http://schemas.microsoft.com/office/powerpoint/2012/main" userId="S::mrxnka001@myuct.ac.za::02c7049f-2e8b-4e25-9488-c81787e96c4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A76246-1193-45A2-9734-0E8DB8F87315}" v="5274" dt="2021-04-12T19:14:52.100"/>
    <p1510:client id="{430199DE-DC76-4F5F-A194-2AA820430AA6}" v="641" dt="2021-04-12T15:03:37.914"/>
    <p1510:client id="{46BCF3C2-64D2-4B9A-8303-3F0F31149D1C}" v="1" dt="2021-04-12T05:59:32.889"/>
    <p1510:client id="{4B082F85-1FF6-4FA3-931D-74F58A724CA5}" v="105" dt="2021-04-12T17:34:46.307"/>
    <p1510:client id="{56110B3B-0D9F-45D2-BFA8-DF4AD7E8A346}" v="2416" dt="2021-04-12T09:39:06.997"/>
    <p1510:client id="{5D2B1A98-D757-44CD-9762-CA20027F518B}" vWet="2" dt="2021-04-12T18:06:06.394"/>
    <p1510:client id="{5EFD5447-D28E-4770-A873-E353971B632B}" v="6" dt="2021-04-12T13:23:18.410"/>
    <p1510:client id="{70C85E46-27F9-480F-9AB2-CC3BAA5FFF38}" v="917" dt="2021-04-12T16:24:47.418"/>
    <p1510:client id="{7E9E2477-9D7D-494B-A49B-AE94724D1A0A}" v="35" dt="2021-04-12T13:46:47.092"/>
    <p1510:client id="{B46AD455-BB77-4731-80A0-7F5DDDE34DC1}" v="2" dt="2021-04-11T22:18:38.276"/>
    <p1510:client id="{BFEE29B6-A380-48F8-9373-873C33F94DB4}" v="214" dt="2021-04-12T13:10:03.729"/>
    <p1510:client id="{E8E1CABC-F45C-4435-A16F-B5551FD7B363}" v="108" dt="2021-04-12T15:59:48.874"/>
    <p1510:client id="{F6625DFD-D183-473D-9F31-80B86EF8B6E4}" v="6" dt="2021-04-12T23:10:04.155"/>
    <p1510:client id="{FE4D8528-E63D-41AC-9826-F32BD1CBF0D0}" v="228" dt="2021-04-12T12:56:54.3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72" y="52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ilah Collier" userId="S::clllei002@myuct.ac.za::3174d841-c17e-4508-8266-70293ea492f5" providerId="AD" clId="Web-{5EFD5447-D28E-4770-A873-E353971B632B}"/>
    <pc:docChg chg="delSld modSld">
      <pc:chgData name="Leilah Collier" userId="S::clllei002@myuct.ac.za::3174d841-c17e-4508-8266-70293ea492f5" providerId="AD" clId="Web-{5EFD5447-D28E-4770-A873-E353971B632B}" dt="2021-04-12T13:23:18.410" v="5"/>
      <pc:docMkLst>
        <pc:docMk/>
      </pc:docMkLst>
      <pc:sldChg chg="modSp">
        <pc:chgData name="Leilah Collier" userId="S::clllei002@myuct.ac.za::3174d841-c17e-4508-8266-70293ea492f5" providerId="AD" clId="Web-{5EFD5447-D28E-4770-A873-E353971B632B}" dt="2021-04-12T13:19:53.670" v="2" actId="14100"/>
        <pc:sldMkLst>
          <pc:docMk/>
          <pc:sldMk cId="1557309788" sldId="310"/>
        </pc:sldMkLst>
        <pc:picChg chg="mod">
          <ac:chgData name="Leilah Collier" userId="S::clllei002@myuct.ac.za::3174d841-c17e-4508-8266-70293ea492f5" providerId="AD" clId="Web-{5EFD5447-D28E-4770-A873-E353971B632B}" dt="2021-04-12T13:19:53.670" v="2" actId="14100"/>
          <ac:picMkLst>
            <pc:docMk/>
            <pc:sldMk cId="1557309788" sldId="310"/>
            <ac:picMk id="118" creationId="{CD85A01A-6539-4325-8FC5-6D77DB7EEF7F}"/>
          </ac:picMkLst>
        </pc:picChg>
      </pc:sldChg>
      <pc:sldChg chg="mod setBg delCm">
        <pc:chgData name="Leilah Collier" userId="S::clllei002@myuct.ac.za::3174d841-c17e-4508-8266-70293ea492f5" providerId="AD" clId="Web-{5EFD5447-D28E-4770-A873-E353971B632B}" dt="2021-04-12T13:23:18.410" v="5"/>
        <pc:sldMkLst>
          <pc:docMk/>
          <pc:sldMk cId="1279224923" sldId="312"/>
        </pc:sldMkLst>
      </pc:sldChg>
      <pc:sldChg chg="del">
        <pc:chgData name="Leilah Collier" userId="S::clllei002@myuct.ac.za::3174d841-c17e-4508-8266-70293ea492f5" providerId="AD" clId="Web-{5EFD5447-D28E-4770-A873-E353971B632B}" dt="2021-04-12T13:14:01.428" v="0"/>
        <pc:sldMkLst>
          <pc:docMk/>
          <pc:sldMk cId="3784989175" sldId="353"/>
        </pc:sldMkLst>
      </pc:sldChg>
      <pc:sldChg chg="addCm">
        <pc:chgData name="Leilah Collier" userId="S::clllei002@myuct.ac.za::3174d841-c17e-4508-8266-70293ea492f5" providerId="AD" clId="Web-{5EFD5447-D28E-4770-A873-E353971B632B}" dt="2021-04-12T13:22:00.845" v="4"/>
        <pc:sldMkLst>
          <pc:docMk/>
          <pc:sldMk cId="2618506150" sldId="356"/>
        </pc:sldMkLst>
      </pc:sldChg>
    </pc:docChg>
  </pc:docChgLst>
  <pc:docChgLst>
    <pc:chgData name="Tiree Conochie" userId="S::cnctir001@myuct.ac.za::33621598-bfec-4f01-b42f-491ec4c1cbbd" providerId="AD" clId="Web-{E8E1CABC-F45C-4435-A16F-B5551FD7B363}"/>
    <pc:docChg chg="modSld">
      <pc:chgData name="Tiree Conochie" userId="S::cnctir001@myuct.ac.za::33621598-bfec-4f01-b42f-491ec4c1cbbd" providerId="AD" clId="Web-{E8E1CABC-F45C-4435-A16F-B5551FD7B363}" dt="2021-04-12T15:59:47.453" v="56" actId="20577"/>
      <pc:docMkLst>
        <pc:docMk/>
      </pc:docMkLst>
      <pc:sldChg chg="addSp delSp modSp">
        <pc:chgData name="Tiree Conochie" userId="S::cnctir001@myuct.ac.za::33621598-bfec-4f01-b42f-491ec4c1cbbd" providerId="AD" clId="Web-{E8E1CABC-F45C-4435-A16F-B5551FD7B363}" dt="2021-04-12T15:59:47.453" v="56" actId="20577"/>
        <pc:sldMkLst>
          <pc:docMk/>
          <pc:sldMk cId="4084629460" sldId="358"/>
        </pc:sldMkLst>
        <pc:spChg chg="mod">
          <ac:chgData name="Tiree Conochie" userId="S::cnctir001@myuct.ac.za::33621598-bfec-4f01-b42f-491ec4c1cbbd" providerId="AD" clId="Web-{E8E1CABC-F45C-4435-A16F-B5551FD7B363}" dt="2021-04-12T15:52:30.753" v="5" actId="20577"/>
          <ac:spMkLst>
            <pc:docMk/>
            <pc:sldMk cId="4084629460" sldId="358"/>
            <ac:spMk id="25" creationId="{D9546ADF-DEF4-44C0-88B4-C302E1D6C1B3}"/>
          </ac:spMkLst>
        </pc:spChg>
        <pc:spChg chg="mod">
          <ac:chgData name="Tiree Conochie" userId="S::cnctir001@myuct.ac.za::33621598-bfec-4f01-b42f-491ec4c1cbbd" providerId="AD" clId="Web-{E8E1CABC-F45C-4435-A16F-B5551FD7B363}" dt="2021-04-12T15:57:41.605" v="51" actId="20577"/>
          <ac:spMkLst>
            <pc:docMk/>
            <pc:sldMk cId="4084629460" sldId="358"/>
            <ac:spMk id="26" creationId="{40EA65E0-E227-49DA-9D05-77BE99BCB7DF}"/>
          </ac:spMkLst>
        </pc:spChg>
        <pc:spChg chg="mod">
          <ac:chgData name="Tiree Conochie" userId="S::cnctir001@myuct.ac.za::33621598-bfec-4f01-b42f-491ec4c1cbbd" providerId="AD" clId="Web-{E8E1CABC-F45C-4435-A16F-B5551FD7B363}" dt="2021-04-12T15:59:47.453" v="56" actId="20577"/>
          <ac:spMkLst>
            <pc:docMk/>
            <pc:sldMk cId="4084629460" sldId="358"/>
            <ac:spMk id="27" creationId="{4B2E23C9-9E16-4A44-BC7F-3E178638B9FA}"/>
          </ac:spMkLst>
        </pc:spChg>
        <pc:spChg chg="add del">
          <ac:chgData name="Tiree Conochie" userId="S::cnctir001@myuct.ac.za::33621598-bfec-4f01-b42f-491ec4c1cbbd" providerId="AD" clId="Web-{E8E1CABC-F45C-4435-A16F-B5551FD7B363}" dt="2021-04-12T15:57:28.027" v="50"/>
          <ac:spMkLst>
            <pc:docMk/>
            <pc:sldMk cId="4084629460" sldId="358"/>
            <ac:spMk id="28" creationId="{06CA8238-1FD1-47C4-B176-02B33BE6CA2E}"/>
          </ac:spMkLst>
        </pc:spChg>
        <pc:grpChg chg="add del">
          <ac:chgData name="Tiree Conochie" userId="S::cnctir001@myuct.ac.za::33621598-bfec-4f01-b42f-491ec4c1cbbd" providerId="AD" clId="Web-{E8E1CABC-F45C-4435-A16F-B5551FD7B363}" dt="2021-04-12T15:57:18.198" v="48"/>
          <ac:grpSpMkLst>
            <pc:docMk/>
            <pc:sldMk cId="4084629460" sldId="358"/>
            <ac:grpSpMk id="21" creationId="{F6F5CF0F-D322-43CD-B7F3-8AC33952E440}"/>
          </ac:grpSpMkLst>
        </pc:grpChg>
      </pc:sldChg>
    </pc:docChg>
  </pc:docChgLst>
  <pc:docChgLst>
    <pc:chgData name="Pfano Matsheketsheke" userId="S::mtspfa002@myuct.ac.za::e8063c20-6b96-407f-882a-c9a73db69bc1" providerId="AD" clId="Web-{46BCF3C2-64D2-4B9A-8303-3F0F31149D1C}"/>
    <pc:docChg chg="">
      <pc:chgData name="Pfano Matsheketsheke" userId="S::mtspfa002@myuct.ac.za::e8063c20-6b96-407f-882a-c9a73db69bc1" providerId="AD" clId="Web-{46BCF3C2-64D2-4B9A-8303-3F0F31149D1C}" dt="2021-04-12T05:59:32.889" v="0"/>
      <pc:docMkLst>
        <pc:docMk/>
      </pc:docMkLst>
      <pc:sldChg chg="addCm">
        <pc:chgData name="Pfano Matsheketsheke" userId="S::mtspfa002@myuct.ac.za::e8063c20-6b96-407f-882a-c9a73db69bc1" providerId="AD" clId="Web-{46BCF3C2-64D2-4B9A-8303-3F0F31149D1C}" dt="2021-04-12T05:59:32.889" v="0"/>
        <pc:sldMkLst>
          <pc:docMk/>
          <pc:sldMk cId="3979649407" sldId="259"/>
        </pc:sldMkLst>
      </pc:sldChg>
    </pc:docChg>
  </pc:docChgLst>
  <pc:docChgLst>
    <pc:chgData name="Tiree Conochie" userId="S::cnctir001@myuct.ac.za::33621598-bfec-4f01-b42f-491ec4c1cbbd" providerId="AD" clId="Web-{6AB4AB45-EF00-4A9C-968A-444AE3498558}"/>
    <pc:docChg chg="">
      <pc:chgData name="Tiree Conochie" userId="S::cnctir001@myuct.ac.za::33621598-bfec-4f01-b42f-491ec4c1cbbd" providerId="AD" clId="Web-{6AB4AB45-EF00-4A9C-968A-444AE3498558}" dt="2021-04-11T14:49:14.783" v="0"/>
      <pc:docMkLst>
        <pc:docMk/>
      </pc:docMkLst>
      <pc:sldChg chg="addCm">
        <pc:chgData name="Tiree Conochie" userId="S::cnctir001@myuct.ac.za::33621598-bfec-4f01-b42f-491ec4c1cbbd" providerId="AD" clId="Web-{6AB4AB45-EF00-4A9C-968A-444AE3498558}" dt="2021-04-11T14:49:14.783" v="0"/>
        <pc:sldMkLst>
          <pc:docMk/>
          <pc:sldMk cId="3979649407" sldId="259"/>
        </pc:sldMkLst>
      </pc:sldChg>
    </pc:docChg>
  </pc:docChgLst>
  <pc:docChgLst>
    <pc:chgData name="Nkagisang Mere" userId="S::mrxnka001@myuct.ac.za::02c7049f-2e8b-4e25-9488-c81787e96c4e" providerId="AD" clId="Web-{FE4D8528-E63D-41AC-9826-F32BD1CBF0D0}"/>
    <pc:docChg chg="modSld">
      <pc:chgData name="Nkagisang Mere" userId="S::mrxnka001@myuct.ac.za::02c7049f-2e8b-4e25-9488-c81787e96c4e" providerId="AD" clId="Web-{FE4D8528-E63D-41AC-9826-F32BD1CBF0D0}" dt="2021-04-12T12:56:54.343" v="135" actId="20577"/>
      <pc:docMkLst>
        <pc:docMk/>
      </pc:docMkLst>
      <pc:sldChg chg="addSp delSp modSp">
        <pc:chgData name="Nkagisang Mere" userId="S::mrxnka001@myuct.ac.za::02c7049f-2e8b-4e25-9488-c81787e96c4e" providerId="AD" clId="Web-{FE4D8528-E63D-41AC-9826-F32BD1CBF0D0}" dt="2021-04-12T12:56:54.343" v="135" actId="20577"/>
        <pc:sldMkLst>
          <pc:docMk/>
          <pc:sldMk cId="2652863035" sldId="349"/>
        </pc:sldMkLst>
        <pc:spChg chg="add del mod">
          <ac:chgData name="Nkagisang Mere" userId="S::mrxnka001@myuct.ac.za::02c7049f-2e8b-4e25-9488-c81787e96c4e" providerId="AD" clId="Web-{FE4D8528-E63D-41AC-9826-F32BD1CBF0D0}" dt="2021-04-12T12:53:05.793" v="92"/>
          <ac:spMkLst>
            <pc:docMk/>
            <pc:sldMk cId="2652863035" sldId="349"/>
            <ac:spMk id="3" creationId="{2E77408A-73C0-40BE-B92A-63C8138B4DEA}"/>
          </ac:spMkLst>
        </pc:spChg>
        <pc:spChg chg="add del mod">
          <ac:chgData name="Nkagisang Mere" userId="S::mrxnka001@myuct.ac.za::02c7049f-2e8b-4e25-9488-c81787e96c4e" providerId="AD" clId="Web-{FE4D8528-E63D-41AC-9826-F32BD1CBF0D0}" dt="2021-04-12T12:51:19.667" v="15"/>
          <ac:spMkLst>
            <pc:docMk/>
            <pc:sldMk cId="2652863035" sldId="349"/>
            <ac:spMk id="4" creationId="{2E1E0F52-C27B-4B76-A361-93147E009D44}"/>
          </ac:spMkLst>
        </pc:spChg>
        <pc:spChg chg="add">
          <ac:chgData name="Nkagisang Mere" userId="S::mrxnka001@myuct.ac.za::02c7049f-2e8b-4e25-9488-c81787e96c4e" providerId="AD" clId="Web-{FE4D8528-E63D-41AC-9826-F32BD1CBF0D0}" dt="2021-04-12T12:56:20.765" v="103"/>
          <ac:spMkLst>
            <pc:docMk/>
            <pc:sldMk cId="2652863035" sldId="349"/>
            <ac:spMk id="8" creationId="{B66A6516-1FF7-482F-9EA4-348EABEB9FE0}"/>
          </ac:spMkLst>
        </pc:spChg>
        <pc:spChg chg="add mod">
          <ac:chgData name="Nkagisang Mere" userId="S::mrxnka001@myuct.ac.za::02c7049f-2e8b-4e25-9488-c81787e96c4e" providerId="AD" clId="Web-{FE4D8528-E63D-41AC-9826-F32BD1CBF0D0}" dt="2021-04-12T12:56:54.343" v="135" actId="20577"/>
          <ac:spMkLst>
            <pc:docMk/>
            <pc:sldMk cId="2652863035" sldId="349"/>
            <ac:spMk id="9" creationId="{3C2714AC-1A0B-452E-BF4D-84E8DAEC6DB5}"/>
          </ac:spMkLst>
        </pc:spChg>
        <pc:spChg chg="del">
          <ac:chgData name="Nkagisang Mere" userId="S::mrxnka001@myuct.ac.za::02c7049f-2e8b-4e25-9488-c81787e96c4e" providerId="AD" clId="Web-{FE4D8528-E63D-41AC-9826-F32BD1CBF0D0}" dt="2021-04-12T12:50:10.338" v="1"/>
          <ac:spMkLst>
            <pc:docMk/>
            <pc:sldMk cId="2652863035" sldId="349"/>
            <ac:spMk id="35" creationId="{AF0D90FD-3E28-4722-97C4-8CCC735E8F08}"/>
          </ac:spMkLst>
        </pc:spChg>
        <pc:picChg chg="add del mod">
          <ac:chgData name="Nkagisang Mere" userId="S::mrxnka001@myuct.ac.za::02c7049f-2e8b-4e25-9488-c81787e96c4e" providerId="AD" clId="Web-{FE4D8528-E63D-41AC-9826-F32BD1CBF0D0}" dt="2021-04-12T12:53:14.200" v="93"/>
          <ac:picMkLst>
            <pc:docMk/>
            <pc:sldMk cId="2652863035" sldId="349"/>
            <ac:picMk id="2" creationId="{C2773182-BF90-4E48-88F4-1A189776617B}"/>
          </ac:picMkLst>
        </pc:picChg>
        <pc:picChg chg="add mod">
          <ac:chgData name="Nkagisang Mere" userId="S::mrxnka001@myuct.ac.za::02c7049f-2e8b-4e25-9488-c81787e96c4e" providerId="AD" clId="Web-{FE4D8528-E63D-41AC-9826-F32BD1CBF0D0}" dt="2021-04-12T12:56:06.515" v="102" actId="14100"/>
          <ac:picMkLst>
            <pc:docMk/>
            <pc:sldMk cId="2652863035" sldId="349"/>
            <ac:picMk id="6" creationId="{662D6400-1F26-4425-B29D-6202A2251D12}"/>
          </ac:picMkLst>
        </pc:picChg>
      </pc:sldChg>
    </pc:docChg>
  </pc:docChgLst>
  <pc:docChgLst>
    <pc:chgData name="Tiree Conochie" userId="S::cnctir001@myuct.ac.za::33621598-bfec-4f01-b42f-491ec4c1cbbd" providerId="AD" clId="Web-{4B082F85-1FF6-4FA3-931D-74F58A724CA5}"/>
    <pc:docChg chg="addSld delSld modSld">
      <pc:chgData name="Tiree Conochie" userId="S::cnctir001@myuct.ac.za::33621598-bfec-4f01-b42f-491ec4c1cbbd" providerId="AD" clId="Web-{4B082F85-1FF6-4FA3-931D-74F58A724CA5}" dt="2021-04-12T17:34:42.947" v="63"/>
      <pc:docMkLst>
        <pc:docMk/>
      </pc:docMkLst>
      <pc:sldChg chg="addSp modSp">
        <pc:chgData name="Tiree Conochie" userId="S::cnctir001@myuct.ac.za::33621598-bfec-4f01-b42f-491ec4c1cbbd" providerId="AD" clId="Web-{4B082F85-1FF6-4FA3-931D-74F58A724CA5}" dt="2021-04-12T16:42:17.022" v="59" actId="1076"/>
        <pc:sldMkLst>
          <pc:docMk/>
          <pc:sldMk cId="2737942562" sldId="298"/>
        </pc:sldMkLst>
        <pc:spChg chg="mod">
          <ac:chgData name="Tiree Conochie" userId="S::cnctir001@myuct.ac.za::33621598-bfec-4f01-b42f-491ec4c1cbbd" providerId="AD" clId="Web-{4B082F85-1FF6-4FA3-931D-74F58A724CA5}" dt="2021-04-12T16:37:04.015" v="51" actId="20577"/>
          <ac:spMkLst>
            <pc:docMk/>
            <pc:sldMk cId="2737942562" sldId="298"/>
            <ac:spMk id="23" creationId="{2C7A6CE2-B6F8-44C7-91AB-AF4C8275AEE3}"/>
          </ac:spMkLst>
        </pc:spChg>
        <pc:spChg chg="mod">
          <ac:chgData name="Tiree Conochie" userId="S::cnctir001@myuct.ac.za::33621598-bfec-4f01-b42f-491ec4c1cbbd" providerId="AD" clId="Web-{4B082F85-1FF6-4FA3-931D-74F58A724CA5}" dt="2021-04-12T16:35:58.341" v="22" actId="1076"/>
          <ac:spMkLst>
            <pc:docMk/>
            <pc:sldMk cId="2737942562" sldId="298"/>
            <ac:spMk id="24" creationId="{02989846-3A04-48C2-AD47-18FB1D88315D}"/>
          </ac:spMkLst>
        </pc:spChg>
        <pc:spChg chg="mod">
          <ac:chgData name="Tiree Conochie" userId="S::cnctir001@myuct.ac.za::33621598-bfec-4f01-b42f-491ec4c1cbbd" providerId="AD" clId="Web-{4B082F85-1FF6-4FA3-931D-74F58A724CA5}" dt="2021-04-12T16:36:40.905" v="46" actId="20577"/>
          <ac:spMkLst>
            <pc:docMk/>
            <pc:sldMk cId="2737942562" sldId="298"/>
            <ac:spMk id="25" creationId="{D9546ADF-DEF4-44C0-88B4-C302E1D6C1B3}"/>
          </ac:spMkLst>
        </pc:spChg>
        <pc:spChg chg="mod">
          <ac:chgData name="Tiree Conochie" userId="S::cnctir001@myuct.ac.za::33621598-bfec-4f01-b42f-491ec4c1cbbd" providerId="AD" clId="Web-{4B082F85-1FF6-4FA3-931D-74F58A724CA5}" dt="2021-04-12T16:36:53.608" v="48" actId="1076"/>
          <ac:spMkLst>
            <pc:docMk/>
            <pc:sldMk cId="2737942562" sldId="298"/>
            <ac:spMk id="26" creationId="{40EA65E0-E227-49DA-9D05-77BE99BCB7DF}"/>
          </ac:spMkLst>
        </pc:spChg>
        <pc:spChg chg="mod">
          <ac:chgData name="Tiree Conochie" userId="S::cnctir001@myuct.ac.za::33621598-bfec-4f01-b42f-491ec4c1cbbd" providerId="AD" clId="Web-{4B082F85-1FF6-4FA3-931D-74F58A724CA5}" dt="2021-04-12T16:36:58.764" v="50" actId="20577"/>
          <ac:spMkLst>
            <pc:docMk/>
            <pc:sldMk cId="2737942562" sldId="298"/>
            <ac:spMk id="27" creationId="{4B2E23C9-9E16-4A44-BC7F-3E178638B9FA}"/>
          </ac:spMkLst>
        </pc:spChg>
        <pc:spChg chg="add mod">
          <ac:chgData name="Tiree Conochie" userId="S::cnctir001@myuct.ac.za::33621598-bfec-4f01-b42f-491ec4c1cbbd" providerId="AD" clId="Web-{4B082F85-1FF6-4FA3-931D-74F58A724CA5}" dt="2021-04-12T16:42:17.022" v="59" actId="1076"/>
          <ac:spMkLst>
            <pc:docMk/>
            <pc:sldMk cId="2737942562" sldId="298"/>
            <ac:spMk id="28" creationId="{EB7ECAAA-FACE-46A4-B926-53F0A3632E33}"/>
          </ac:spMkLst>
        </pc:spChg>
        <pc:spChg chg="mod">
          <ac:chgData name="Tiree Conochie" userId="S::cnctir001@myuct.ac.za::33621598-bfec-4f01-b42f-491ec4c1cbbd" providerId="AD" clId="Web-{4B082F85-1FF6-4FA3-931D-74F58A724CA5}" dt="2021-04-12T16:37:24.515" v="52" actId="1076"/>
          <ac:spMkLst>
            <pc:docMk/>
            <pc:sldMk cId="2737942562" sldId="298"/>
            <ac:spMk id="29" creationId="{B904D0DB-87A7-46D2-9BF0-DB9F7568F47B}"/>
          </ac:spMkLst>
        </pc:spChg>
        <pc:spChg chg="add mod">
          <ac:chgData name="Tiree Conochie" userId="S::cnctir001@myuct.ac.za::33621598-bfec-4f01-b42f-491ec4c1cbbd" providerId="AD" clId="Web-{4B082F85-1FF6-4FA3-931D-74F58A724CA5}" dt="2021-04-12T16:42:12.897" v="58" actId="1076"/>
          <ac:spMkLst>
            <pc:docMk/>
            <pc:sldMk cId="2737942562" sldId="298"/>
            <ac:spMk id="34" creationId="{2AE841B2-72C9-483E-9FE2-40B799135DCF}"/>
          </ac:spMkLst>
        </pc:spChg>
        <pc:grpChg chg="mod">
          <ac:chgData name="Tiree Conochie" userId="S::cnctir001@myuct.ac.za::33621598-bfec-4f01-b42f-491ec4c1cbbd" providerId="AD" clId="Web-{4B082F85-1FF6-4FA3-931D-74F58A724CA5}" dt="2021-04-12T16:35:50.341" v="21" actId="1076"/>
          <ac:grpSpMkLst>
            <pc:docMk/>
            <pc:sldMk cId="2737942562" sldId="298"/>
            <ac:grpSpMk id="21" creationId="{F6F5CF0F-D322-43CD-B7F3-8AC33952E440}"/>
          </ac:grpSpMkLst>
        </pc:grpChg>
      </pc:sldChg>
      <pc:sldChg chg="addSp delSp modSp">
        <pc:chgData name="Tiree Conochie" userId="S::cnctir001@myuct.ac.za::33621598-bfec-4f01-b42f-491ec4c1cbbd" providerId="AD" clId="Web-{4B082F85-1FF6-4FA3-931D-74F58A724CA5}" dt="2021-04-12T17:34:42.947" v="63"/>
        <pc:sldMkLst>
          <pc:docMk/>
          <pc:sldMk cId="3423133475" sldId="307"/>
        </pc:sldMkLst>
        <pc:spChg chg="del">
          <ac:chgData name="Tiree Conochie" userId="S::cnctir001@myuct.ac.za::33621598-bfec-4f01-b42f-491ec4c1cbbd" providerId="AD" clId="Web-{4B082F85-1FF6-4FA3-931D-74F58A724CA5}" dt="2021-04-12T17:34:29.728" v="60"/>
          <ac:spMkLst>
            <pc:docMk/>
            <pc:sldMk cId="3423133475" sldId="307"/>
            <ac:spMk id="2" creationId="{D735F7F3-C1B5-4B60-A00A-4EB618DDFB5A}"/>
          </ac:spMkLst>
        </pc:spChg>
        <pc:spChg chg="add del mod">
          <ac:chgData name="Tiree Conochie" userId="S::cnctir001@myuct.ac.za::33621598-bfec-4f01-b42f-491ec4c1cbbd" providerId="AD" clId="Web-{4B082F85-1FF6-4FA3-931D-74F58A724CA5}" dt="2021-04-12T17:34:36.275" v="61"/>
          <ac:spMkLst>
            <pc:docMk/>
            <pc:sldMk cId="3423133475" sldId="307"/>
            <ac:spMk id="13" creationId="{7FEF2798-DAD4-42F6-BBA1-90B2D33AE489}"/>
          </ac:spMkLst>
        </pc:spChg>
        <pc:grpChg chg="add del">
          <ac:chgData name="Tiree Conochie" userId="S::cnctir001@myuct.ac.za::33621598-bfec-4f01-b42f-491ec4c1cbbd" providerId="AD" clId="Web-{4B082F85-1FF6-4FA3-931D-74F58A724CA5}" dt="2021-04-12T17:34:42.947" v="63"/>
          <ac:grpSpMkLst>
            <pc:docMk/>
            <pc:sldMk cId="3423133475" sldId="307"/>
            <ac:grpSpMk id="14" creationId="{21D385C7-5637-41F0-96F9-21C030B4D630}"/>
          </ac:grpSpMkLst>
        </pc:grpChg>
      </pc:sldChg>
      <pc:sldChg chg="modSp">
        <pc:chgData name="Tiree Conochie" userId="S::cnctir001@myuct.ac.za::33621598-bfec-4f01-b42f-491ec4c1cbbd" providerId="AD" clId="Web-{4B082F85-1FF6-4FA3-931D-74F58A724CA5}" dt="2021-04-12T16:33:16.743" v="8" actId="20577"/>
        <pc:sldMkLst>
          <pc:docMk/>
          <pc:sldMk cId="4211096280" sldId="357"/>
        </pc:sldMkLst>
        <pc:spChg chg="mod">
          <ac:chgData name="Tiree Conochie" userId="S::cnctir001@myuct.ac.za::33621598-bfec-4f01-b42f-491ec4c1cbbd" providerId="AD" clId="Web-{4B082F85-1FF6-4FA3-931D-74F58A724CA5}" dt="2021-04-12T16:33:16.743" v="8" actId="20577"/>
          <ac:spMkLst>
            <pc:docMk/>
            <pc:sldMk cId="4211096280" sldId="357"/>
            <ac:spMk id="27" creationId="{4B2E23C9-9E16-4A44-BC7F-3E178638B9FA}"/>
          </ac:spMkLst>
        </pc:spChg>
      </pc:sldChg>
      <pc:sldChg chg="modSp">
        <pc:chgData name="Tiree Conochie" userId="S::cnctir001@myuct.ac.za::33621598-bfec-4f01-b42f-491ec4c1cbbd" providerId="AD" clId="Web-{4B082F85-1FF6-4FA3-931D-74F58A724CA5}" dt="2021-04-12T16:37:39.156" v="53" actId="20577"/>
        <pc:sldMkLst>
          <pc:docMk/>
          <pc:sldMk cId="4084629460" sldId="358"/>
        </pc:sldMkLst>
        <pc:spChg chg="mod">
          <ac:chgData name="Tiree Conochie" userId="S::cnctir001@myuct.ac.za::33621598-bfec-4f01-b42f-491ec4c1cbbd" providerId="AD" clId="Web-{4B082F85-1FF6-4FA3-931D-74F58A724CA5}" dt="2021-04-12T16:37:39.156" v="53" actId="20577"/>
          <ac:spMkLst>
            <pc:docMk/>
            <pc:sldMk cId="4084629460" sldId="358"/>
            <ac:spMk id="27" creationId="{4B2E23C9-9E16-4A44-BC7F-3E178638B9FA}"/>
          </ac:spMkLst>
        </pc:spChg>
      </pc:sldChg>
      <pc:sldChg chg="add del replId">
        <pc:chgData name="Tiree Conochie" userId="S::cnctir001@myuct.ac.za::33621598-bfec-4f01-b42f-491ec4c1cbbd" providerId="AD" clId="Web-{4B082F85-1FF6-4FA3-931D-74F58A724CA5}" dt="2021-04-12T16:34:36.230" v="14"/>
        <pc:sldMkLst>
          <pc:docMk/>
          <pc:sldMk cId="545054266" sldId="359"/>
        </pc:sldMkLst>
      </pc:sldChg>
      <pc:sldChg chg="add del replId">
        <pc:chgData name="Tiree Conochie" userId="S::cnctir001@myuct.ac.za::33621598-bfec-4f01-b42f-491ec4c1cbbd" providerId="AD" clId="Web-{4B082F85-1FF6-4FA3-931D-74F58A724CA5}" dt="2021-04-12T16:34:56.808" v="16"/>
        <pc:sldMkLst>
          <pc:docMk/>
          <pc:sldMk cId="633348033" sldId="359"/>
        </pc:sldMkLst>
      </pc:sldChg>
      <pc:sldChg chg="delSp add del replId">
        <pc:chgData name="Tiree Conochie" userId="S::cnctir001@myuct.ac.za::33621598-bfec-4f01-b42f-491ec4c1cbbd" providerId="AD" clId="Web-{4B082F85-1FF6-4FA3-931D-74F58A724CA5}" dt="2021-04-12T16:32:18.992" v="2"/>
        <pc:sldMkLst>
          <pc:docMk/>
          <pc:sldMk cId="2428469730" sldId="359"/>
        </pc:sldMkLst>
        <pc:grpChg chg="del">
          <ac:chgData name="Tiree Conochie" userId="S::cnctir001@myuct.ac.za::33621598-bfec-4f01-b42f-491ec4c1cbbd" providerId="AD" clId="Web-{4B082F85-1FF6-4FA3-931D-74F58A724CA5}" dt="2021-04-12T16:32:18.976" v="1"/>
          <ac:grpSpMkLst>
            <pc:docMk/>
            <pc:sldMk cId="2428469730" sldId="359"/>
            <ac:grpSpMk id="3" creationId="{B63942A0-EAF1-4666-AB9E-38EC8880AA40}"/>
          </ac:grpSpMkLst>
        </pc:grpChg>
      </pc:sldChg>
    </pc:docChg>
  </pc:docChgLst>
  <pc:docChgLst>
    <pc:chgData name="Pfano Matsheketsheke" userId="S::mtspfa002@myuct.ac.za::e8063c20-6b96-407f-882a-c9a73db69bc1" providerId="AD" clId="Web-{56110B3B-0D9F-45D2-BFA8-DF4AD7E8A346}"/>
    <pc:docChg chg="addSld delSld modSld sldOrd">
      <pc:chgData name="Pfano Matsheketsheke" userId="S::mtspfa002@myuct.ac.za::e8063c20-6b96-407f-882a-c9a73db69bc1" providerId="AD" clId="Web-{56110B3B-0D9F-45D2-BFA8-DF4AD7E8A346}" dt="2021-04-12T09:39:06.997" v="1598"/>
      <pc:docMkLst>
        <pc:docMk/>
      </pc:docMkLst>
      <pc:sldChg chg="addSp delSp modSp ord">
        <pc:chgData name="Pfano Matsheketsheke" userId="S::mtspfa002@myuct.ac.za::e8063c20-6b96-407f-882a-c9a73db69bc1" providerId="AD" clId="Web-{56110B3B-0D9F-45D2-BFA8-DF4AD7E8A346}" dt="2021-04-12T09:29:13.089" v="979"/>
        <pc:sldMkLst>
          <pc:docMk/>
          <pc:sldMk cId="1557309788" sldId="310"/>
        </pc:sldMkLst>
        <pc:spChg chg="mod">
          <ac:chgData name="Pfano Matsheketsheke" userId="S::mtspfa002@myuct.ac.za::e8063c20-6b96-407f-882a-c9a73db69bc1" providerId="AD" clId="Web-{56110B3B-0D9F-45D2-BFA8-DF4AD7E8A346}" dt="2021-04-12T08:38:02.674" v="451" actId="20577"/>
          <ac:spMkLst>
            <pc:docMk/>
            <pc:sldMk cId="1557309788" sldId="310"/>
            <ac:spMk id="2" creationId="{D735F7F3-C1B5-4B60-A00A-4EB618DDFB5A}"/>
          </ac:spMkLst>
        </pc:spChg>
        <pc:spChg chg="del">
          <ac:chgData name="Pfano Matsheketsheke" userId="S::mtspfa002@myuct.ac.za::e8063c20-6b96-407f-882a-c9a73db69bc1" providerId="AD" clId="Web-{56110B3B-0D9F-45D2-BFA8-DF4AD7E8A346}" dt="2021-04-12T08:28:51.611" v="232"/>
          <ac:spMkLst>
            <pc:docMk/>
            <pc:sldMk cId="1557309788" sldId="310"/>
            <ac:spMk id="31" creationId="{0315BCAD-63A7-487F-9761-42B651CD051C}"/>
          </ac:spMkLst>
        </pc:spChg>
        <pc:spChg chg="add del mod">
          <ac:chgData name="Pfano Matsheketsheke" userId="S::mtspfa002@myuct.ac.za::e8063c20-6b96-407f-882a-c9a73db69bc1" providerId="AD" clId="Web-{56110B3B-0D9F-45D2-BFA8-DF4AD7E8A346}" dt="2021-04-12T09:18:36.790" v="753" actId="14100"/>
          <ac:spMkLst>
            <pc:docMk/>
            <pc:sldMk cId="1557309788" sldId="310"/>
            <ac:spMk id="31" creationId="{0A02DA9F-A2A0-45A7-B606-13E389E0E606}"/>
          </ac:spMkLst>
        </pc:spChg>
        <pc:spChg chg="del mod">
          <ac:chgData name="Pfano Matsheketsheke" userId="S::mtspfa002@myuct.ac.za::e8063c20-6b96-407f-882a-c9a73db69bc1" providerId="AD" clId="Web-{56110B3B-0D9F-45D2-BFA8-DF4AD7E8A346}" dt="2021-04-12T08:26:47.685" v="215"/>
          <ac:spMkLst>
            <pc:docMk/>
            <pc:sldMk cId="1557309788" sldId="310"/>
            <ac:spMk id="32" creationId="{3229ED16-E476-4E17-A34C-B1B46D12815D}"/>
          </ac:spMkLst>
        </pc:spChg>
        <pc:spChg chg="add del mod">
          <ac:chgData name="Pfano Matsheketsheke" userId="S::mtspfa002@myuct.ac.za::e8063c20-6b96-407f-882a-c9a73db69bc1" providerId="AD" clId="Web-{56110B3B-0D9F-45D2-BFA8-DF4AD7E8A346}" dt="2021-04-12T09:27:32.618" v="885"/>
          <ac:spMkLst>
            <pc:docMk/>
            <pc:sldMk cId="1557309788" sldId="310"/>
            <ac:spMk id="32" creationId="{657C68B9-34E9-408E-8581-62514DB69998}"/>
          </ac:spMkLst>
        </pc:spChg>
        <pc:spChg chg="add mod">
          <ac:chgData name="Pfano Matsheketsheke" userId="S::mtspfa002@myuct.ac.za::e8063c20-6b96-407f-882a-c9a73db69bc1" providerId="AD" clId="Web-{56110B3B-0D9F-45D2-BFA8-DF4AD7E8A346}" dt="2021-04-12T09:26:39.147" v="869" actId="14100"/>
          <ac:spMkLst>
            <pc:docMk/>
            <pc:sldMk cId="1557309788" sldId="310"/>
            <ac:spMk id="33" creationId="{5BEB8977-4A2E-4404-94CB-89D813561342}"/>
          </ac:spMkLst>
        </pc:spChg>
        <pc:spChg chg="add mod">
          <ac:chgData name="Pfano Matsheketsheke" userId="S::mtspfa002@myuct.ac.za::e8063c20-6b96-407f-882a-c9a73db69bc1" providerId="AD" clId="Web-{56110B3B-0D9F-45D2-BFA8-DF4AD7E8A346}" dt="2021-04-12T09:27:15.461" v="883" actId="20577"/>
          <ac:spMkLst>
            <pc:docMk/>
            <pc:sldMk cId="1557309788" sldId="310"/>
            <ac:spMk id="34" creationId="{AEC8B33C-0CC1-45AF-AD36-C76FC6777875}"/>
          </ac:spMkLst>
        </pc:spChg>
        <pc:spChg chg="mod">
          <ac:chgData name="Pfano Matsheketsheke" userId="S::mtspfa002@myuct.ac.za::e8063c20-6b96-407f-882a-c9a73db69bc1" providerId="AD" clId="Web-{56110B3B-0D9F-45D2-BFA8-DF4AD7E8A346}" dt="2021-04-12T08:27:06.123" v="218" actId="1076"/>
          <ac:spMkLst>
            <pc:docMk/>
            <pc:sldMk cId="1557309788" sldId="310"/>
            <ac:spMk id="35" creationId="{3152BDFF-172A-43EE-8C1E-F67F44872127}"/>
          </ac:spMkLst>
        </pc:spChg>
        <pc:spChg chg="add mod">
          <ac:chgData name="Pfano Matsheketsheke" userId="S::mtspfa002@myuct.ac.za::e8063c20-6b96-407f-882a-c9a73db69bc1" providerId="AD" clId="Web-{56110B3B-0D9F-45D2-BFA8-DF4AD7E8A346}" dt="2021-04-12T09:27:55.353" v="887" actId="1076"/>
          <ac:spMkLst>
            <pc:docMk/>
            <pc:sldMk cId="1557309788" sldId="310"/>
            <ac:spMk id="45" creationId="{AFF3FA51-DCCC-4929-B188-C3B95B0BE766}"/>
          </ac:spMkLst>
        </pc:spChg>
        <pc:spChg chg="add del mod">
          <ac:chgData name="Pfano Matsheketsheke" userId="S::mtspfa002@myuct.ac.za::e8063c20-6b96-407f-882a-c9a73db69bc1" providerId="AD" clId="Web-{56110B3B-0D9F-45D2-BFA8-DF4AD7E8A346}" dt="2021-04-12T09:28:58.073" v="978" actId="20577"/>
          <ac:spMkLst>
            <pc:docMk/>
            <pc:sldMk cId="1557309788" sldId="310"/>
            <ac:spMk id="57" creationId="{B32D70F0-F5AD-417D-A95D-1EBA385A7C8E}"/>
          </ac:spMkLst>
        </pc:spChg>
        <pc:spChg chg="del mod">
          <ac:chgData name="Pfano Matsheketsheke" userId="S::mtspfa002@myuct.ac.za::e8063c20-6b96-407f-882a-c9a73db69bc1" providerId="AD" clId="Web-{56110B3B-0D9F-45D2-BFA8-DF4AD7E8A346}" dt="2021-04-12T08:31:46.413" v="286"/>
          <ac:spMkLst>
            <pc:docMk/>
            <pc:sldMk cId="1557309788" sldId="310"/>
            <ac:spMk id="58" creationId="{C81F1D8B-6785-4299-836F-AD06C303E29A}"/>
          </ac:spMkLst>
        </pc:spChg>
        <pc:spChg chg="add del mod">
          <ac:chgData name="Pfano Matsheketsheke" userId="S::mtspfa002@myuct.ac.za::e8063c20-6b96-407f-882a-c9a73db69bc1" providerId="AD" clId="Web-{56110B3B-0D9F-45D2-BFA8-DF4AD7E8A346}" dt="2021-04-12T08:41:05.054" v="469"/>
          <ac:spMkLst>
            <pc:docMk/>
            <pc:sldMk cId="1557309788" sldId="310"/>
            <ac:spMk id="59" creationId="{854BAF18-ACF0-45F8-8219-9AF6178B3728}"/>
          </ac:spMkLst>
        </pc:spChg>
        <pc:spChg chg="add del">
          <ac:chgData name="Pfano Matsheketsheke" userId="S::mtspfa002@myuct.ac.za::e8063c20-6b96-407f-882a-c9a73db69bc1" providerId="AD" clId="Web-{56110B3B-0D9F-45D2-BFA8-DF4AD7E8A346}" dt="2021-04-12T08:41:05.054" v="468"/>
          <ac:spMkLst>
            <pc:docMk/>
            <pc:sldMk cId="1557309788" sldId="310"/>
            <ac:spMk id="60" creationId="{928F208C-AF91-44B8-8CAF-FB65B03B43B8}"/>
          </ac:spMkLst>
        </pc:spChg>
        <pc:spChg chg="add del">
          <ac:chgData name="Pfano Matsheketsheke" userId="S::mtspfa002@myuct.ac.za::e8063c20-6b96-407f-882a-c9a73db69bc1" providerId="AD" clId="Web-{56110B3B-0D9F-45D2-BFA8-DF4AD7E8A346}" dt="2021-04-12T08:41:05.054" v="467"/>
          <ac:spMkLst>
            <pc:docMk/>
            <pc:sldMk cId="1557309788" sldId="310"/>
            <ac:spMk id="61" creationId="{719E49F3-20EF-4E74-B4FE-DDD668F41774}"/>
          </ac:spMkLst>
        </pc:spChg>
        <pc:spChg chg="add del">
          <ac:chgData name="Pfano Matsheketsheke" userId="S::mtspfa002@myuct.ac.za::e8063c20-6b96-407f-882a-c9a73db69bc1" providerId="AD" clId="Web-{56110B3B-0D9F-45D2-BFA8-DF4AD7E8A346}" dt="2021-04-12T08:41:05.054" v="466"/>
          <ac:spMkLst>
            <pc:docMk/>
            <pc:sldMk cId="1557309788" sldId="310"/>
            <ac:spMk id="62" creationId="{3F18A70B-5854-4E91-ADFC-AD93420AACD9}"/>
          </ac:spMkLst>
        </pc:spChg>
        <pc:spChg chg="add del">
          <ac:chgData name="Pfano Matsheketsheke" userId="S::mtspfa002@myuct.ac.za::e8063c20-6b96-407f-882a-c9a73db69bc1" providerId="AD" clId="Web-{56110B3B-0D9F-45D2-BFA8-DF4AD7E8A346}" dt="2021-04-12T08:41:05.054" v="465"/>
          <ac:spMkLst>
            <pc:docMk/>
            <pc:sldMk cId="1557309788" sldId="310"/>
            <ac:spMk id="63" creationId="{10AD414C-521C-49AB-8D30-8DB1C0E5D658}"/>
          </ac:spMkLst>
        </pc:spChg>
        <pc:spChg chg="add del">
          <ac:chgData name="Pfano Matsheketsheke" userId="S::mtspfa002@myuct.ac.za::e8063c20-6b96-407f-882a-c9a73db69bc1" providerId="AD" clId="Web-{56110B3B-0D9F-45D2-BFA8-DF4AD7E8A346}" dt="2021-04-12T08:41:05.054" v="464"/>
          <ac:spMkLst>
            <pc:docMk/>
            <pc:sldMk cId="1557309788" sldId="310"/>
            <ac:spMk id="64" creationId="{A40CA6BC-3150-4694-A4EF-8A2749E80EC9}"/>
          </ac:spMkLst>
        </pc:spChg>
        <pc:spChg chg="add del">
          <ac:chgData name="Pfano Matsheketsheke" userId="S::mtspfa002@myuct.ac.za::e8063c20-6b96-407f-882a-c9a73db69bc1" providerId="AD" clId="Web-{56110B3B-0D9F-45D2-BFA8-DF4AD7E8A346}" dt="2021-04-12T08:41:05.054" v="463"/>
          <ac:spMkLst>
            <pc:docMk/>
            <pc:sldMk cId="1557309788" sldId="310"/>
            <ac:spMk id="65" creationId="{AA7288D2-9D2C-4DB7-8C55-861F5F6B1309}"/>
          </ac:spMkLst>
        </pc:spChg>
        <pc:spChg chg="add del">
          <ac:chgData name="Pfano Matsheketsheke" userId="S::mtspfa002@myuct.ac.za::e8063c20-6b96-407f-882a-c9a73db69bc1" providerId="AD" clId="Web-{56110B3B-0D9F-45D2-BFA8-DF4AD7E8A346}" dt="2021-04-12T08:41:05.054" v="462"/>
          <ac:spMkLst>
            <pc:docMk/>
            <pc:sldMk cId="1557309788" sldId="310"/>
            <ac:spMk id="66" creationId="{9679AA74-5FB9-4610-AD98-A188BF3A5431}"/>
          </ac:spMkLst>
        </pc:spChg>
        <pc:spChg chg="add del">
          <ac:chgData name="Pfano Matsheketsheke" userId="S::mtspfa002@myuct.ac.za::e8063c20-6b96-407f-882a-c9a73db69bc1" providerId="AD" clId="Web-{56110B3B-0D9F-45D2-BFA8-DF4AD7E8A346}" dt="2021-04-12T08:41:05.054" v="461"/>
          <ac:spMkLst>
            <pc:docMk/>
            <pc:sldMk cId="1557309788" sldId="310"/>
            <ac:spMk id="67" creationId="{A6957449-C76E-4B8E-A4FC-049A277FED84}"/>
          </ac:spMkLst>
        </pc:spChg>
        <pc:spChg chg="add del">
          <ac:chgData name="Pfano Matsheketsheke" userId="S::mtspfa002@myuct.ac.za::e8063c20-6b96-407f-882a-c9a73db69bc1" providerId="AD" clId="Web-{56110B3B-0D9F-45D2-BFA8-DF4AD7E8A346}" dt="2021-04-12T08:41:05.054" v="460"/>
          <ac:spMkLst>
            <pc:docMk/>
            <pc:sldMk cId="1557309788" sldId="310"/>
            <ac:spMk id="68" creationId="{EA95C295-E7A7-4593-866B-7691ABA8E677}"/>
          </ac:spMkLst>
        </pc:spChg>
        <pc:spChg chg="mod">
          <ac:chgData name="Pfano Matsheketsheke" userId="S::mtspfa002@myuct.ac.za::e8063c20-6b96-407f-882a-c9a73db69bc1" providerId="AD" clId="Web-{56110B3B-0D9F-45D2-BFA8-DF4AD7E8A346}" dt="2021-04-12T08:33:48.244" v="414"/>
          <ac:spMkLst>
            <pc:docMk/>
            <pc:sldMk cId="1557309788" sldId="310"/>
            <ac:spMk id="95" creationId="{A2D79890-DBFB-4EA3-9C94-1CB51239E063}"/>
          </ac:spMkLst>
        </pc:spChg>
        <pc:spChg chg="mod">
          <ac:chgData name="Pfano Matsheketsheke" userId="S::mtspfa002@myuct.ac.za::e8063c20-6b96-407f-882a-c9a73db69bc1" providerId="AD" clId="Web-{56110B3B-0D9F-45D2-BFA8-DF4AD7E8A346}" dt="2021-04-12T08:37:46.611" v="432" actId="20577"/>
          <ac:spMkLst>
            <pc:docMk/>
            <pc:sldMk cId="1557309788" sldId="310"/>
            <ac:spMk id="97" creationId="{86BAC805-A24C-433B-9885-756D075EB90B}"/>
          </ac:spMkLst>
        </pc:spChg>
        <pc:spChg chg="mod">
          <ac:chgData name="Pfano Matsheketsheke" userId="S::mtspfa002@myuct.ac.za::e8063c20-6b96-407f-882a-c9a73db69bc1" providerId="AD" clId="Web-{56110B3B-0D9F-45D2-BFA8-DF4AD7E8A346}" dt="2021-04-12T08:37:44.673" v="431" actId="20577"/>
          <ac:spMkLst>
            <pc:docMk/>
            <pc:sldMk cId="1557309788" sldId="310"/>
            <ac:spMk id="98" creationId="{A226696C-D892-4161-A6FE-F8A3B467AE75}"/>
          </ac:spMkLst>
        </pc:spChg>
        <pc:spChg chg="mod">
          <ac:chgData name="Pfano Matsheketsheke" userId="S::mtspfa002@myuct.ac.za::e8063c20-6b96-407f-882a-c9a73db69bc1" providerId="AD" clId="Web-{56110B3B-0D9F-45D2-BFA8-DF4AD7E8A346}" dt="2021-04-12T08:33:48.244" v="411"/>
          <ac:spMkLst>
            <pc:docMk/>
            <pc:sldMk cId="1557309788" sldId="310"/>
            <ac:spMk id="101" creationId="{6BA33996-78F8-45A4-96E2-A9C6D70521E1}"/>
          </ac:spMkLst>
        </pc:spChg>
        <pc:spChg chg="mod">
          <ac:chgData name="Pfano Matsheketsheke" userId="S::mtspfa002@myuct.ac.za::e8063c20-6b96-407f-882a-c9a73db69bc1" providerId="AD" clId="Web-{56110B3B-0D9F-45D2-BFA8-DF4AD7E8A346}" dt="2021-04-12T08:37:41.532" v="428" actId="20577"/>
          <ac:spMkLst>
            <pc:docMk/>
            <pc:sldMk cId="1557309788" sldId="310"/>
            <ac:spMk id="103" creationId="{F4929C0F-1156-48AA-9E92-6D29DCE1E0EC}"/>
          </ac:spMkLst>
        </pc:spChg>
        <pc:spChg chg="mod">
          <ac:chgData name="Pfano Matsheketsheke" userId="S::mtspfa002@myuct.ac.za::e8063c20-6b96-407f-882a-c9a73db69bc1" providerId="AD" clId="Web-{56110B3B-0D9F-45D2-BFA8-DF4AD7E8A346}" dt="2021-04-12T08:37:42.798" v="430" actId="20577"/>
          <ac:spMkLst>
            <pc:docMk/>
            <pc:sldMk cId="1557309788" sldId="310"/>
            <ac:spMk id="104" creationId="{C4BFA0DA-A1BD-4F5D-A691-3F0CB0A03D21}"/>
          </ac:spMkLst>
        </pc:spChg>
        <pc:spChg chg="mod">
          <ac:chgData name="Pfano Matsheketsheke" userId="S::mtspfa002@myuct.ac.za::e8063c20-6b96-407f-882a-c9a73db69bc1" providerId="AD" clId="Web-{56110B3B-0D9F-45D2-BFA8-DF4AD7E8A346}" dt="2021-04-12T08:33:48.244" v="408"/>
          <ac:spMkLst>
            <pc:docMk/>
            <pc:sldMk cId="1557309788" sldId="310"/>
            <ac:spMk id="107" creationId="{96E9B54D-E28D-4B62-BB50-F935ADDCDF78}"/>
          </ac:spMkLst>
        </pc:spChg>
        <pc:spChg chg="mod">
          <ac:chgData name="Pfano Matsheketsheke" userId="S::mtspfa002@myuct.ac.za::e8063c20-6b96-407f-882a-c9a73db69bc1" providerId="AD" clId="Web-{56110B3B-0D9F-45D2-BFA8-DF4AD7E8A346}" dt="2021-04-12T08:37:37.501" v="427" actId="20577"/>
          <ac:spMkLst>
            <pc:docMk/>
            <pc:sldMk cId="1557309788" sldId="310"/>
            <ac:spMk id="109" creationId="{52A835CC-52E3-48DF-9A50-5AF4D5669E81}"/>
          </ac:spMkLst>
        </pc:spChg>
        <pc:spChg chg="mod">
          <ac:chgData name="Pfano Matsheketsheke" userId="S::mtspfa002@myuct.ac.za::e8063c20-6b96-407f-882a-c9a73db69bc1" providerId="AD" clId="Web-{56110B3B-0D9F-45D2-BFA8-DF4AD7E8A346}" dt="2021-04-12T08:37:35.298" v="426" actId="20577"/>
          <ac:spMkLst>
            <pc:docMk/>
            <pc:sldMk cId="1557309788" sldId="310"/>
            <ac:spMk id="110" creationId="{F02FBFA6-61CB-45D0-93A6-A08E44ED99DA}"/>
          </ac:spMkLst>
        </pc:spChg>
        <pc:grpChg chg="mod">
          <ac:chgData name="Pfano Matsheketsheke" userId="S::mtspfa002@myuct.ac.za::e8063c20-6b96-407f-882a-c9a73db69bc1" providerId="AD" clId="Web-{56110B3B-0D9F-45D2-BFA8-DF4AD7E8A346}" dt="2021-04-12T09:19:49.308" v="791" actId="1076"/>
          <ac:grpSpMkLst>
            <pc:docMk/>
            <pc:sldMk cId="1557309788" sldId="310"/>
            <ac:grpSpMk id="3" creationId="{99F4B42B-14CA-4E81-806F-6104B1EFC216}"/>
          </ac:grpSpMkLst>
        </pc:grpChg>
        <pc:grpChg chg="add del mod">
          <ac:chgData name="Pfano Matsheketsheke" userId="S::mtspfa002@myuct.ac.za::e8063c20-6b96-407f-882a-c9a73db69bc1" providerId="AD" clId="Web-{56110B3B-0D9F-45D2-BFA8-DF4AD7E8A346}" dt="2021-04-12T08:28:05.547" v="224"/>
          <ac:grpSpMkLst>
            <pc:docMk/>
            <pc:sldMk cId="1557309788" sldId="310"/>
            <ac:grpSpMk id="33" creationId="{009BFDD0-4923-4D76-A2E0-18E0CC660462}"/>
          </ac:grpSpMkLst>
        </pc:grpChg>
        <pc:grpChg chg="del">
          <ac:chgData name="Pfano Matsheketsheke" userId="S::mtspfa002@myuct.ac.za::e8063c20-6b96-407f-882a-c9a73db69bc1" providerId="AD" clId="Web-{56110B3B-0D9F-45D2-BFA8-DF4AD7E8A346}" dt="2021-04-12T08:28:07.594" v="225"/>
          <ac:grpSpMkLst>
            <pc:docMk/>
            <pc:sldMk cId="1557309788" sldId="310"/>
            <ac:grpSpMk id="37" creationId="{96275C19-BA54-4650-B131-3F27D4E65004}"/>
          </ac:grpSpMkLst>
        </pc:grpChg>
        <pc:grpChg chg="add del">
          <ac:chgData name="Pfano Matsheketsheke" userId="S::mtspfa002@myuct.ac.za::e8063c20-6b96-407f-882a-c9a73db69bc1" providerId="AD" clId="Web-{56110B3B-0D9F-45D2-BFA8-DF4AD7E8A346}" dt="2021-04-12T08:26:27.497" v="211"/>
          <ac:grpSpMkLst>
            <pc:docMk/>
            <pc:sldMk cId="1557309788" sldId="310"/>
            <ac:grpSpMk id="69" creationId="{136A6F70-EC0E-44A0-92BC-82B2BEB44690}"/>
          </ac:grpSpMkLst>
        </pc:grpChg>
        <pc:grpChg chg="add del">
          <ac:chgData name="Pfano Matsheketsheke" userId="S::mtspfa002@myuct.ac.za::e8063c20-6b96-407f-882a-c9a73db69bc1" providerId="AD" clId="Web-{56110B3B-0D9F-45D2-BFA8-DF4AD7E8A346}" dt="2021-04-12T08:33:29.244" v="390"/>
          <ac:grpSpMkLst>
            <pc:docMk/>
            <pc:sldMk cId="1557309788" sldId="310"/>
            <ac:grpSpMk id="81" creationId="{33D9AB62-E6F0-4804-BD54-0A0E3610CD26}"/>
          </ac:grpSpMkLst>
        </pc:grpChg>
        <pc:grpChg chg="add del">
          <ac:chgData name="Pfano Matsheketsheke" userId="S::mtspfa002@myuct.ac.za::e8063c20-6b96-407f-882a-c9a73db69bc1" providerId="AD" clId="Web-{56110B3B-0D9F-45D2-BFA8-DF4AD7E8A346}" dt="2021-04-12T08:33:29.244" v="389"/>
          <ac:grpSpMkLst>
            <pc:docMk/>
            <pc:sldMk cId="1557309788" sldId="310"/>
            <ac:grpSpMk id="87" creationId="{EA719759-39E2-4235-A1F5-153BB4F5C330}"/>
          </ac:grpSpMkLst>
        </pc:grpChg>
        <pc:grpChg chg="add del">
          <ac:chgData name="Pfano Matsheketsheke" userId="S::mtspfa002@myuct.ac.za::e8063c20-6b96-407f-882a-c9a73db69bc1" providerId="AD" clId="Web-{56110B3B-0D9F-45D2-BFA8-DF4AD7E8A346}" dt="2021-04-12T08:33:29.244" v="388"/>
          <ac:grpSpMkLst>
            <pc:docMk/>
            <pc:sldMk cId="1557309788" sldId="310"/>
            <ac:grpSpMk id="93" creationId="{D7798177-3529-4596-B761-1FA39F67BD10}"/>
          </ac:grpSpMkLst>
        </pc:grpChg>
        <pc:grpChg chg="add del mod">
          <ac:chgData name="Pfano Matsheketsheke" userId="S::mtspfa002@myuct.ac.za::e8063c20-6b96-407f-882a-c9a73db69bc1" providerId="AD" clId="Web-{56110B3B-0D9F-45D2-BFA8-DF4AD7E8A346}" dt="2021-04-12T08:37:49.908" v="438"/>
          <ac:grpSpMkLst>
            <pc:docMk/>
            <pc:sldMk cId="1557309788" sldId="310"/>
            <ac:grpSpMk id="99" creationId="{D0CA7AE7-D8C0-4E85-82FD-5DB93445D69F}"/>
          </ac:grpSpMkLst>
        </pc:grpChg>
        <pc:grpChg chg="add del mod">
          <ac:chgData name="Pfano Matsheketsheke" userId="S::mtspfa002@myuct.ac.za::e8063c20-6b96-407f-882a-c9a73db69bc1" providerId="AD" clId="Web-{56110B3B-0D9F-45D2-BFA8-DF4AD7E8A346}" dt="2021-04-12T08:37:49.908" v="437"/>
          <ac:grpSpMkLst>
            <pc:docMk/>
            <pc:sldMk cId="1557309788" sldId="310"/>
            <ac:grpSpMk id="105" creationId="{D6487BAB-A19A-4E9E-A9A7-06AC5B0224BE}"/>
          </ac:grpSpMkLst>
        </pc:grpChg>
        <pc:grpChg chg="add del mod">
          <ac:chgData name="Pfano Matsheketsheke" userId="S::mtspfa002@myuct.ac.za::e8063c20-6b96-407f-882a-c9a73db69bc1" providerId="AD" clId="Web-{56110B3B-0D9F-45D2-BFA8-DF4AD7E8A346}" dt="2021-04-12T08:37:49.908" v="436"/>
          <ac:grpSpMkLst>
            <pc:docMk/>
            <pc:sldMk cId="1557309788" sldId="310"/>
            <ac:grpSpMk id="111" creationId="{D90F92B6-BBBB-4FB1-BFA4-08E7B40DEE71}"/>
          </ac:grpSpMkLst>
        </pc:grpChg>
        <pc:picChg chg="add mod modCrop">
          <ac:chgData name="Pfano Matsheketsheke" userId="S::mtspfa002@myuct.ac.za::e8063c20-6b96-407f-882a-c9a73db69bc1" providerId="AD" clId="Web-{56110B3B-0D9F-45D2-BFA8-DF4AD7E8A346}" dt="2021-04-12T09:19:52.902" v="792" actId="1076"/>
          <ac:picMkLst>
            <pc:docMk/>
            <pc:sldMk cId="1557309788" sldId="310"/>
            <ac:picMk id="75" creationId="{0567A1C8-1A2A-4DCF-AFDE-BD1402C64606}"/>
          </ac:picMkLst>
        </pc:picChg>
        <pc:picChg chg="add mod modCrop">
          <ac:chgData name="Pfano Matsheketsheke" userId="S::mtspfa002@myuct.ac.za::e8063c20-6b96-407f-882a-c9a73db69bc1" providerId="AD" clId="Web-{56110B3B-0D9F-45D2-BFA8-DF4AD7E8A346}" dt="2021-04-12T09:25:44.865" v="863" actId="1076"/>
          <ac:picMkLst>
            <pc:docMk/>
            <pc:sldMk cId="1557309788" sldId="310"/>
            <ac:picMk id="112" creationId="{89C48C36-0283-4D4F-80A8-9001B2324E8A}"/>
          </ac:picMkLst>
        </pc:picChg>
        <pc:picChg chg="add mod modCrop">
          <ac:chgData name="Pfano Matsheketsheke" userId="S::mtspfa002@myuct.ac.za::e8063c20-6b96-407f-882a-c9a73db69bc1" providerId="AD" clId="Web-{56110B3B-0D9F-45D2-BFA8-DF4AD7E8A346}" dt="2021-04-12T09:25:22.958" v="860" actId="1076"/>
          <ac:picMkLst>
            <pc:docMk/>
            <pc:sldMk cId="1557309788" sldId="310"/>
            <ac:picMk id="113" creationId="{F330FBD8-5D94-49BD-84D2-6C704057D9EE}"/>
          </ac:picMkLst>
        </pc:picChg>
        <pc:picChg chg="add del mod">
          <ac:chgData name="Pfano Matsheketsheke" userId="S::mtspfa002@myuct.ac.za::e8063c20-6b96-407f-882a-c9a73db69bc1" providerId="AD" clId="Web-{56110B3B-0D9F-45D2-BFA8-DF4AD7E8A346}" dt="2021-04-12T08:42:54.885" v="499"/>
          <ac:picMkLst>
            <pc:docMk/>
            <pc:sldMk cId="1557309788" sldId="310"/>
            <ac:picMk id="114" creationId="{40A7BDB2-7659-48D1-B2D4-C44F7F2B410A}"/>
          </ac:picMkLst>
        </pc:picChg>
        <pc:picChg chg="add mod">
          <ac:chgData name="Pfano Matsheketsheke" userId="S::mtspfa002@myuct.ac.za::e8063c20-6b96-407f-882a-c9a73db69bc1" providerId="AD" clId="Web-{56110B3B-0D9F-45D2-BFA8-DF4AD7E8A346}" dt="2021-04-12T09:24:24.519" v="850" actId="1076"/>
          <ac:picMkLst>
            <pc:docMk/>
            <pc:sldMk cId="1557309788" sldId="310"/>
            <ac:picMk id="115" creationId="{5852BCBD-F68F-4E71-8FA6-917118831320}"/>
          </ac:picMkLst>
        </pc:picChg>
        <pc:picChg chg="add del mod">
          <ac:chgData name="Pfano Matsheketsheke" userId="S::mtspfa002@myuct.ac.za::e8063c20-6b96-407f-882a-c9a73db69bc1" providerId="AD" clId="Web-{56110B3B-0D9F-45D2-BFA8-DF4AD7E8A346}" dt="2021-04-12T08:42:42.588" v="493"/>
          <ac:picMkLst>
            <pc:docMk/>
            <pc:sldMk cId="1557309788" sldId="310"/>
            <ac:picMk id="116" creationId="{7DAA71C1-1065-4116-81F6-9CC67175FE80}"/>
          </ac:picMkLst>
        </pc:picChg>
        <pc:picChg chg="add mod modCrop">
          <ac:chgData name="Pfano Matsheketsheke" userId="S::mtspfa002@myuct.ac.za::e8063c20-6b96-407f-882a-c9a73db69bc1" providerId="AD" clId="Web-{56110B3B-0D9F-45D2-BFA8-DF4AD7E8A346}" dt="2021-04-12T09:25:50.646" v="864" actId="1076"/>
          <ac:picMkLst>
            <pc:docMk/>
            <pc:sldMk cId="1557309788" sldId="310"/>
            <ac:picMk id="117" creationId="{F1501D0D-941E-4FEF-ABA4-02B557DBA0D6}"/>
          </ac:picMkLst>
        </pc:picChg>
        <pc:picChg chg="add mod modCrop">
          <ac:chgData name="Pfano Matsheketsheke" userId="S::mtspfa002@myuct.ac.za::e8063c20-6b96-407f-882a-c9a73db69bc1" providerId="AD" clId="Web-{56110B3B-0D9F-45D2-BFA8-DF4AD7E8A346}" dt="2021-04-12T09:25:40.318" v="862" actId="1076"/>
          <ac:picMkLst>
            <pc:docMk/>
            <pc:sldMk cId="1557309788" sldId="310"/>
            <ac:picMk id="118" creationId="{CD85A01A-6539-4325-8FC5-6D77DB7EEF7F}"/>
          </ac:picMkLst>
        </pc:picChg>
        <pc:picChg chg="add mod ord modCrop">
          <ac:chgData name="Pfano Matsheketsheke" userId="S::mtspfa002@myuct.ac.za::e8063c20-6b96-407f-882a-c9a73db69bc1" providerId="AD" clId="Web-{56110B3B-0D9F-45D2-BFA8-DF4AD7E8A346}" dt="2021-04-12T09:25:33.567" v="861"/>
          <ac:picMkLst>
            <pc:docMk/>
            <pc:sldMk cId="1557309788" sldId="310"/>
            <ac:picMk id="119" creationId="{15C24D7A-A1D7-4022-97D9-B6BB72D8DBAD}"/>
          </ac:picMkLst>
        </pc:picChg>
        <pc:picChg chg="add mod modCrop">
          <ac:chgData name="Pfano Matsheketsheke" userId="S::mtspfa002@myuct.ac.za::e8063c20-6b96-407f-882a-c9a73db69bc1" providerId="AD" clId="Web-{56110B3B-0D9F-45D2-BFA8-DF4AD7E8A346}" dt="2021-04-12T09:24:21.956" v="849" actId="1076"/>
          <ac:picMkLst>
            <pc:docMk/>
            <pc:sldMk cId="1557309788" sldId="310"/>
            <ac:picMk id="120" creationId="{F9CACFD6-EB5E-40E4-B360-5AB1981F7CA7}"/>
          </ac:picMkLst>
        </pc:picChg>
        <pc:picChg chg="add mod">
          <ac:chgData name="Pfano Matsheketsheke" userId="S::mtspfa002@myuct.ac.za::e8063c20-6b96-407f-882a-c9a73db69bc1" providerId="AD" clId="Web-{56110B3B-0D9F-45D2-BFA8-DF4AD7E8A346}" dt="2021-04-12T09:24:34.456" v="852" actId="1076"/>
          <ac:picMkLst>
            <pc:docMk/>
            <pc:sldMk cId="1557309788" sldId="310"/>
            <ac:picMk id="121" creationId="{5558ACCE-C063-4B70-959E-F31C29E40A66}"/>
          </ac:picMkLst>
        </pc:picChg>
      </pc:sldChg>
      <pc:sldChg chg="ord">
        <pc:chgData name="Pfano Matsheketsheke" userId="S::mtspfa002@myuct.ac.za::e8063c20-6b96-407f-882a-c9a73db69bc1" providerId="AD" clId="Web-{56110B3B-0D9F-45D2-BFA8-DF4AD7E8A346}" dt="2021-04-12T09:39:06.997" v="1598"/>
        <pc:sldMkLst>
          <pc:docMk/>
          <pc:sldMk cId="1279224923" sldId="312"/>
        </pc:sldMkLst>
      </pc:sldChg>
      <pc:sldChg chg="delSp modSp">
        <pc:chgData name="Pfano Matsheketsheke" userId="S::mtspfa002@myuct.ac.za::e8063c20-6b96-407f-882a-c9a73db69bc1" providerId="AD" clId="Web-{56110B3B-0D9F-45D2-BFA8-DF4AD7E8A346}" dt="2021-04-12T08:17:37.216" v="96" actId="20577"/>
        <pc:sldMkLst>
          <pc:docMk/>
          <pc:sldMk cId="2652863035" sldId="349"/>
        </pc:sldMkLst>
        <pc:spChg chg="del">
          <ac:chgData name="Pfano Matsheketsheke" userId="S::mtspfa002@myuct.ac.za::e8063c20-6b96-407f-882a-c9a73db69bc1" providerId="AD" clId="Web-{56110B3B-0D9F-45D2-BFA8-DF4AD7E8A346}" dt="2021-04-12T08:17:21.794" v="81"/>
          <ac:spMkLst>
            <pc:docMk/>
            <pc:sldMk cId="2652863035" sldId="349"/>
            <ac:spMk id="24" creationId="{23106FAF-7C76-4F3D-BEFE-6073B930E08B}"/>
          </ac:spMkLst>
        </pc:spChg>
        <pc:spChg chg="mod">
          <ac:chgData name="Pfano Matsheketsheke" userId="S::mtspfa002@myuct.ac.za::e8063c20-6b96-407f-882a-c9a73db69bc1" providerId="AD" clId="Web-{56110B3B-0D9F-45D2-BFA8-DF4AD7E8A346}" dt="2021-04-12T08:16:56.808" v="55" actId="1076"/>
          <ac:spMkLst>
            <pc:docMk/>
            <pc:sldMk cId="2652863035" sldId="349"/>
            <ac:spMk id="35" creationId="{AF0D90FD-3E28-4722-97C4-8CCC735E8F08}"/>
          </ac:spMkLst>
        </pc:spChg>
        <pc:spChg chg="mod">
          <ac:chgData name="Pfano Matsheketsheke" userId="S::mtspfa002@myuct.ac.za::e8063c20-6b96-407f-882a-c9a73db69bc1" providerId="AD" clId="Web-{56110B3B-0D9F-45D2-BFA8-DF4AD7E8A346}" dt="2021-04-12T08:17:37.216" v="96" actId="20577"/>
          <ac:spMkLst>
            <pc:docMk/>
            <pc:sldMk cId="2652863035" sldId="349"/>
            <ac:spMk id="36" creationId="{12E22EC9-32B2-4C76-BCA0-9B27E0E418E1}"/>
          </ac:spMkLst>
        </pc:spChg>
      </pc:sldChg>
      <pc:sldChg chg="modSp addCm delCm">
        <pc:chgData name="Pfano Matsheketsheke" userId="S::mtspfa002@myuct.ac.za::e8063c20-6b96-407f-882a-c9a73db69bc1" providerId="AD" clId="Web-{56110B3B-0D9F-45D2-BFA8-DF4AD7E8A346}" dt="2021-04-12T08:24:04.571" v="175" actId="1076"/>
        <pc:sldMkLst>
          <pc:docMk/>
          <pc:sldMk cId="3784989175" sldId="353"/>
        </pc:sldMkLst>
        <pc:spChg chg="mod">
          <ac:chgData name="Pfano Matsheketsheke" userId="S::mtspfa002@myuct.ac.za::e8063c20-6b96-407f-882a-c9a73db69bc1" providerId="AD" clId="Web-{56110B3B-0D9F-45D2-BFA8-DF4AD7E8A346}" dt="2021-04-12T08:18:39.093" v="129" actId="14100"/>
          <ac:spMkLst>
            <pc:docMk/>
            <pc:sldMk cId="3784989175" sldId="353"/>
            <ac:spMk id="4" creationId="{15A4BDA0-C270-4764-9C18-A593BCE2C965}"/>
          </ac:spMkLst>
        </pc:spChg>
        <pc:spChg chg="mod">
          <ac:chgData name="Pfano Matsheketsheke" userId="S::mtspfa002@myuct.ac.za::e8063c20-6b96-407f-882a-c9a73db69bc1" providerId="AD" clId="Web-{56110B3B-0D9F-45D2-BFA8-DF4AD7E8A346}" dt="2021-04-12T08:24:04.571" v="175" actId="1076"/>
          <ac:spMkLst>
            <pc:docMk/>
            <pc:sldMk cId="3784989175" sldId="353"/>
            <ac:spMk id="9" creationId="{3ED9CA4B-818D-4FC2-B606-12A65F5454AA}"/>
          </ac:spMkLst>
        </pc:spChg>
      </pc:sldChg>
      <pc:sldChg chg="addSp delSp modSp add del replId">
        <pc:chgData name="Pfano Matsheketsheke" userId="S::mtspfa002@myuct.ac.za::e8063c20-6b96-407f-882a-c9a73db69bc1" providerId="AD" clId="Web-{56110B3B-0D9F-45D2-BFA8-DF4AD7E8A346}" dt="2021-04-12T09:38:58.950" v="1597"/>
        <pc:sldMkLst>
          <pc:docMk/>
          <pc:sldMk cId="7784334" sldId="354"/>
        </pc:sldMkLst>
        <pc:spChg chg="mod">
          <ac:chgData name="Pfano Matsheketsheke" userId="S::mtspfa002@myuct.ac.za::e8063c20-6b96-407f-882a-c9a73db69bc1" providerId="AD" clId="Web-{56110B3B-0D9F-45D2-BFA8-DF4AD7E8A346}" dt="2021-04-12T08:58:47.084" v="661" actId="20577"/>
          <ac:spMkLst>
            <pc:docMk/>
            <pc:sldMk cId="7784334" sldId="354"/>
            <ac:spMk id="2" creationId="{D735F7F3-C1B5-4B60-A00A-4EB618DDFB5A}"/>
          </ac:spMkLst>
        </pc:spChg>
        <pc:spChg chg="del">
          <ac:chgData name="Pfano Matsheketsheke" userId="S::mtspfa002@myuct.ac.za::e8063c20-6b96-407f-882a-c9a73db69bc1" providerId="AD" clId="Web-{56110B3B-0D9F-45D2-BFA8-DF4AD7E8A346}" dt="2021-04-12T08:47:12.908" v="537"/>
          <ac:spMkLst>
            <pc:docMk/>
            <pc:sldMk cId="7784334" sldId="354"/>
            <ac:spMk id="57" creationId="{B32D70F0-F5AD-417D-A95D-1EBA385A7C8E}"/>
          </ac:spMkLst>
        </pc:spChg>
        <pc:grpChg chg="del">
          <ac:chgData name="Pfano Matsheketsheke" userId="S::mtspfa002@myuct.ac.za::e8063c20-6b96-407f-882a-c9a73db69bc1" providerId="AD" clId="Web-{56110B3B-0D9F-45D2-BFA8-DF4AD7E8A346}" dt="2021-04-12T08:49:30.834" v="595"/>
          <ac:grpSpMkLst>
            <pc:docMk/>
            <pc:sldMk cId="7784334" sldId="354"/>
            <ac:grpSpMk id="3" creationId="{99F4B42B-14CA-4E81-806F-6104B1EFC216}"/>
          </ac:grpSpMkLst>
        </pc:grpChg>
        <pc:picChg chg="add del mod">
          <ac:chgData name="Pfano Matsheketsheke" userId="S::mtspfa002@myuct.ac.za::e8063c20-6b96-407f-882a-c9a73db69bc1" providerId="AD" clId="Web-{56110B3B-0D9F-45D2-BFA8-DF4AD7E8A346}" dt="2021-04-12T08:58:10.536" v="632"/>
          <ac:picMkLst>
            <pc:docMk/>
            <pc:sldMk cId="7784334" sldId="354"/>
            <ac:picMk id="31" creationId="{AE53C6DE-5DF3-4B98-B8E4-CBCD8DAD155A}"/>
          </ac:picMkLst>
        </pc:picChg>
        <pc:picChg chg="add del mod">
          <ac:chgData name="Pfano Matsheketsheke" userId="S::mtspfa002@myuct.ac.za::e8063c20-6b96-407f-882a-c9a73db69bc1" providerId="AD" clId="Web-{56110B3B-0D9F-45D2-BFA8-DF4AD7E8A346}" dt="2021-04-12T08:58:10.520" v="631"/>
          <ac:picMkLst>
            <pc:docMk/>
            <pc:sldMk cId="7784334" sldId="354"/>
            <ac:picMk id="32" creationId="{89895399-4EBB-46D3-B74E-C42793680C3A}"/>
          </ac:picMkLst>
        </pc:picChg>
        <pc:picChg chg="add del mod">
          <ac:chgData name="Pfano Matsheketsheke" userId="S::mtspfa002@myuct.ac.za::e8063c20-6b96-407f-882a-c9a73db69bc1" providerId="AD" clId="Web-{56110B3B-0D9F-45D2-BFA8-DF4AD7E8A346}" dt="2021-04-12T08:58:12.473" v="633"/>
          <ac:picMkLst>
            <pc:docMk/>
            <pc:sldMk cId="7784334" sldId="354"/>
            <ac:picMk id="33" creationId="{5229253D-8CDA-4C5E-82DA-099750AFC2F4}"/>
          </ac:picMkLst>
        </pc:picChg>
        <pc:picChg chg="add del mod">
          <ac:chgData name="Pfano Matsheketsheke" userId="S::mtspfa002@myuct.ac.za::e8063c20-6b96-407f-882a-c9a73db69bc1" providerId="AD" clId="Web-{56110B3B-0D9F-45D2-BFA8-DF4AD7E8A346}" dt="2021-04-12T08:58:16.583" v="634"/>
          <ac:picMkLst>
            <pc:docMk/>
            <pc:sldMk cId="7784334" sldId="354"/>
            <ac:picMk id="34" creationId="{A84B692B-1DDB-4993-A22D-527D867DF4DB}"/>
          </ac:picMkLst>
        </pc:picChg>
        <pc:picChg chg="add del mod">
          <ac:chgData name="Pfano Matsheketsheke" userId="S::mtspfa002@myuct.ac.za::e8063c20-6b96-407f-882a-c9a73db69bc1" providerId="AD" clId="Web-{56110B3B-0D9F-45D2-BFA8-DF4AD7E8A346}" dt="2021-04-12T08:53:34.481" v="618"/>
          <ac:picMkLst>
            <pc:docMk/>
            <pc:sldMk cId="7784334" sldId="354"/>
            <ac:picMk id="35" creationId="{10473C99-E018-407F-B727-43B06F9BDD47}"/>
          </ac:picMkLst>
        </pc:picChg>
        <pc:picChg chg="add del mod">
          <ac:chgData name="Pfano Matsheketsheke" userId="S::mtspfa002@myuct.ac.za::e8063c20-6b96-407f-882a-c9a73db69bc1" providerId="AD" clId="Web-{56110B3B-0D9F-45D2-BFA8-DF4AD7E8A346}" dt="2021-04-12T08:58:10.520" v="630"/>
          <ac:picMkLst>
            <pc:docMk/>
            <pc:sldMk cId="7784334" sldId="354"/>
            <ac:picMk id="36" creationId="{4F14992F-DE2A-4128-A02C-DC2B3EF2E99C}"/>
          </ac:picMkLst>
        </pc:picChg>
        <pc:picChg chg="add del mod">
          <ac:chgData name="Pfano Matsheketsheke" userId="S::mtspfa002@myuct.ac.za::e8063c20-6b96-407f-882a-c9a73db69bc1" providerId="AD" clId="Web-{56110B3B-0D9F-45D2-BFA8-DF4AD7E8A346}" dt="2021-04-12T08:58:10.520" v="629"/>
          <ac:picMkLst>
            <pc:docMk/>
            <pc:sldMk cId="7784334" sldId="354"/>
            <ac:picMk id="37" creationId="{23B1D2AD-8BD3-4A06-BC7D-3412D2581944}"/>
          </ac:picMkLst>
        </pc:picChg>
        <pc:picChg chg="add del mod ord">
          <ac:chgData name="Pfano Matsheketsheke" userId="S::mtspfa002@myuct.ac.za::e8063c20-6b96-407f-882a-c9a73db69bc1" providerId="AD" clId="Web-{56110B3B-0D9F-45D2-BFA8-DF4AD7E8A346}" dt="2021-04-12T09:00:41.853" v="669"/>
          <ac:picMkLst>
            <pc:docMk/>
            <pc:sldMk cId="7784334" sldId="354"/>
            <ac:picMk id="38" creationId="{1E5A1DBC-46E9-47F5-8BC8-0923E9A12A87}"/>
          </ac:picMkLst>
        </pc:picChg>
        <pc:picChg chg="add del mod">
          <ac:chgData name="Pfano Matsheketsheke" userId="S::mtspfa002@myuct.ac.za::e8063c20-6b96-407f-882a-c9a73db69bc1" providerId="AD" clId="Web-{56110B3B-0D9F-45D2-BFA8-DF4AD7E8A346}" dt="2021-04-12T09:00:39.087" v="668"/>
          <ac:picMkLst>
            <pc:docMk/>
            <pc:sldMk cId="7784334" sldId="354"/>
            <ac:picMk id="39" creationId="{3FA80702-56EB-4E66-8CB7-D51978614D2E}"/>
          </ac:picMkLst>
        </pc:picChg>
        <pc:picChg chg="add del mod modCrop">
          <ac:chgData name="Pfano Matsheketsheke" userId="S::mtspfa002@myuct.ac.za::e8063c20-6b96-407f-882a-c9a73db69bc1" providerId="AD" clId="Web-{56110B3B-0D9F-45D2-BFA8-DF4AD7E8A346}" dt="2021-04-12T09:12:38.779" v="705"/>
          <ac:picMkLst>
            <pc:docMk/>
            <pc:sldMk cId="7784334" sldId="354"/>
            <ac:picMk id="40" creationId="{8EB32F2C-9C2B-41E8-9670-8653E26E0415}"/>
          </ac:picMkLst>
        </pc:picChg>
        <pc:picChg chg="add del mod modCrop">
          <ac:chgData name="Pfano Matsheketsheke" userId="S::mtspfa002@myuct.ac.za::e8063c20-6b96-407f-882a-c9a73db69bc1" providerId="AD" clId="Web-{56110B3B-0D9F-45D2-BFA8-DF4AD7E8A346}" dt="2021-04-12T09:12:55.561" v="711"/>
          <ac:picMkLst>
            <pc:docMk/>
            <pc:sldMk cId="7784334" sldId="354"/>
            <ac:picMk id="41" creationId="{3B381BD0-E6DF-4FDF-9FA2-8A65BEF72BB5}"/>
          </ac:picMkLst>
        </pc:picChg>
        <pc:picChg chg="add del mod">
          <ac:chgData name="Pfano Matsheketsheke" userId="S::mtspfa002@myuct.ac.za::e8063c20-6b96-407f-882a-c9a73db69bc1" providerId="AD" clId="Web-{56110B3B-0D9F-45D2-BFA8-DF4AD7E8A346}" dt="2021-04-12T09:08:49.069" v="677"/>
          <ac:picMkLst>
            <pc:docMk/>
            <pc:sldMk cId="7784334" sldId="354"/>
            <ac:picMk id="42" creationId="{973C200F-6E4E-4EC2-8B65-6E4763BFD665}"/>
          </ac:picMkLst>
        </pc:picChg>
        <pc:picChg chg="add del mod modCrop">
          <ac:chgData name="Pfano Matsheketsheke" userId="S::mtspfa002@myuct.ac.za::e8063c20-6b96-407f-882a-c9a73db69bc1" providerId="AD" clId="Web-{56110B3B-0D9F-45D2-BFA8-DF4AD7E8A346}" dt="2021-04-12T09:30:51.561" v="1051"/>
          <ac:picMkLst>
            <pc:docMk/>
            <pc:sldMk cId="7784334" sldId="354"/>
            <ac:picMk id="43" creationId="{F81C1AB2-2856-47A2-99F4-E0699282256C}"/>
          </ac:picMkLst>
        </pc:picChg>
        <pc:picChg chg="add del mod">
          <ac:chgData name="Pfano Matsheketsheke" userId="S::mtspfa002@myuct.ac.za::e8063c20-6b96-407f-882a-c9a73db69bc1" providerId="AD" clId="Web-{56110B3B-0D9F-45D2-BFA8-DF4AD7E8A346}" dt="2021-04-12T09:30:51.561" v="1050"/>
          <ac:picMkLst>
            <pc:docMk/>
            <pc:sldMk cId="7784334" sldId="354"/>
            <ac:picMk id="44" creationId="{6B2E73AA-E29E-44A3-995A-681515E59540}"/>
          </ac:picMkLst>
        </pc:picChg>
        <pc:picChg chg="add del mod">
          <ac:chgData name="Pfano Matsheketsheke" userId="S::mtspfa002@myuct.ac.za::e8063c20-6b96-407f-882a-c9a73db69bc1" providerId="AD" clId="Web-{56110B3B-0D9F-45D2-BFA8-DF4AD7E8A346}" dt="2021-04-12T09:30:51.561" v="1049"/>
          <ac:picMkLst>
            <pc:docMk/>
            <pc:sldMk cId="7784334" sldId="354"/>
            <ac:picMk id="45" creationId="{4B8A5909-C186-4037-AD12-C03BD8C07B1D}"/>
          </ac:picMkLst>
        </pc:picChg>
        <pc:picChg chg="add del mod">
          <ac:chgData name="Pfano Matsheketsheke" userId="S::mtspfa002@myuct.ac.za::e8063c20-6b96-407f-882a-c9a73db69bc1" providerId="AD" clId="Web-{56110B3B-0D9F-45D2-BFA8-DF4AD7E8A346}" dt="2021-04-12T08:58:10.520" v="628"/>
          <ac:picMkLst>
            <pc:docMk/>
            <pc:sldMk cId="7784334" sldId="354"/>
            <ac:picMk id="48" creationId="{F02AE500-A6D9-4AA2-BD2F-958526350F92}"/>
          </ac:picMkLst>
        </pc:picChg>
        <pc:picChg chg="del">
          <ac:chgData name="Pfano Matsheketsheke" userId="S::mtspfa002@myuct.ac.za::e8063c20-6b96-407f-882a-c9a73db69bc1" providerId="AD" clId="Web-{56110B3B-0D9F-45D2-BFA8-DF4AD7E8A346}" dt="2021-04-12T08:49:20.505" v="594"/>
          <ac:picMkLst>
            <pc:docMk/>
            <pc:sldMk cId="7784334" sldId="354"/>
            <ac:picMk id="75" creationId="{0567A1C8-1A2A-4DCF-AFDE-BD1402C64606}"/>
          </ac:picMkLst>
        </pc:picChg>
        <pc:picChg chg="del">
          <ac:chgData name="Pfano Matsheketsheke" userId="S::mtspfa002@myuct.ac.za::e8063c20-6b96-407f-882a-c9a73db69bc1" providerId="AD" clId="Web-{56110B3B-0D9F-45D2-BFA8-DF4AD7E8A346}" dt="2021-04-12T08:47:07.783" v="536"/>
          <ac:picMkLst>
            <pc:docMk/>
            <pc:sldMk cId="7784334" sldId="354"/>
            <ac:picMk id="112" creationId="{89C48C36-0283-4D4F-80A8-9001B2324E8A}"/>
          </ac:picMkLst>
        </pc:picChg>
        <pc:picChg chg="del">
          <ac:chgData name="Pfano Matsheketsheke" userId="S::mtspfa002@myuct.ac.za::e8063c20-6b96-407f-882a-c9a73db69bc1" providerId="AD" clId="Web-{56110B3B-0D9F-45D2-BFA8-DF4AD7E8A346}" dt="2021-04-12T08:47:05.189" v="535"/>
          <ac:picMkLst>
            <pc:docMk/>
            <pc:sldMk cId="7784334" sldId="354"/>
            <ac:picMk id="113" creationId="{F330FBD8-5D94-49BD-84D2-6C704057D9EE}"/>
          </ac:picMkLst>
        </pc:picChg>
        <pc:picChg chg="del">
          <ac:chgData name="Pfano Matsheketsheke" userId="S::mtspfa002@myuct.ac.za::e8063c20-6b96-407f-882a-c9a73db69bc1" providerId="AD" clId="Web-{56110B3B-0D9F-45D2-BFA8-DF4AD7E8A346}" dt="2021-04-12T08:47:05.189" v="534"/>
          <ac:picMkLst>
            <pc:docMk/>
            <pc:sldMk cId="7784334" sldId="354"/>
            <ac:picMk id="115" creationId="{5852BCBD-F68F-4E71-8FA6-917118831320}"/>
          </ac:picMkLst>
        </pc:picChg>
        <pc:picChg chg="del">
          <ac:chgData name="Pfano Matsheketsheke" userId="S::mtspfa002@myuct.ac.za::e8063c20-6b96-407f-882a-c9a73db69bc1" providerId="AD" clId="Web-{56110B3B-0D9F-45D2-BFA8-DF4AD7E8A346}" dt="2021-04-12T08:47:05.189" v="533"/>
          <ac:picMkLst>
            <pc:docMk/>
            <pc:sldMk cId="7784334" sldId="354"/>
            <ac:picMk id="117" creationId="{F1501D0D-941E-4FEF-ABA4-02B557DBA0D6}"/>
          </ac:picMkLst>
        </pc:picChg>
        <pc:picChg chg="del">
          <ac:chgData name="Pfano Matsheketsheke" userId="S::mtspfa002@myuct.ac.za::e8063c20-6b96-407f-882a-c9a73db69bc1" providerId="AD" clId="Web-{56110B3B-0D9F-45D2-BFA8-DF4AD7E8A346}" dt="2021-04-12T08:47:05.173" v="532"/>
          <ac:picMkLst>
            <pc:docMk/>
            <pc:sldMk cId="7784334" sldId="354"/>
            <ac:picMk id="118" creationId="{CD85A01A-6539-4325-8FC5-6D77DB7EEF7F}"/>
          </ac:picMkLst>
        </pc:picChg>
        <pc:picChg chg="del">
          <ac:chgData name="Pfano Matsheketsheke" userId="S::mtspfa002@myuct.ac.za::e8063c20-6b96-407f-882a-c9a73db69bc1" providerId="AD" clId="Web-{56110B3B-0D9F-45D2-BFA8-DF4AD7E8A346}" dt="2021-04-12T08:47:05.173" v="531"/>
          <ac:picMkLst>
            <pc:docMk/>
            <pc:sldMk cId="7784334" sldId="354"/>
            <ac:picMk id="119" creationId="{15C24D7A-A1D7-4022-97D9-B6BB72D8DBAD}"/>
          </ac:picMkLst>
        </pc:picChg>
        <pc:picChg chg="del">
          <ac:chgData name="Pfano Matsheketsheke" userId="S::mtspfa002@myuct.ac.za::e8063c20-6b96-407f-882a-c9a73db69bc1" providerId="AD" clId="Web-{56110B3B-0D9F-45D2-BFA8-DF4AD7E8A346}" dt="2021-04-12T08:47:05.173" v="530"/>
          <ac:picMkLst>
            <pc:docMk/>
            <pc:sldMk cId="7784334" sldId="354"/>
            <ac:picMk id="120" creationId="{F9CACFD6-EB5E-40E4-B360-5AB1981F7CA7}"/>
          </ac:picMkLst>
        </pc:picChg>
        <pc:picChg chg="del">
          <ac:chgData name="Pfano Matsheketsheke" userId="S::mtspfa002@myuct.ac.za::e8063c20-6b96-407f-882a-c9a73db69bc1" providerId="AD" clId="Web-{56110B3B-0D9F-45D2-BFA8-DF4AD7E8A346}" dt="2021-04-12T08:47:05.173" v="529"/>
          <ac:picMkLst>
            <pc:docMk/>
            <pc:sldMk cId="7784334" sldId="354"/>
            <ac:picMk id="121" creationId="{5558ACCE-C063-4B70-959E-F31C29E40A66}"/>
          </ac:picMkLst>
        </pc:picChg>
      </pc:sldChg>
      <pc:sldChg chg="add ord replId">
        <pc:chgData name="Pfano Matsheketsheke" userId="S::mtspfa002@myuct.ac.za::e8063c20-6b96-407f-882a-c9a73db69bc1" providerId="AD" clId="Web-{56110B3B-0D9F-45D2-BFA8-DF4AD7E8A346}" dt="2021-04-12T09:37:44.323" v="1595"/>
        <pc:sldMkLst>
          <pc:docMk/>
          <pc:sldMk cId="341267653" sldId="355"/>
        </pc:sldMkLst>
      </pc:sldChg>
      <pc:sldChg chg="add del replId">
        <pc:chgData name="Pfano Matsheketsheke" userId="S::mtspfa002@myuct.ac.za::e8063c20-6b96-407f-882a-c9a73db69bc1" providerId="AD" clId="Web-{56110B3B-0D9F-45D2-BFA8-DF4AD7E8A346}" dt="2021-04-12T08:55:26.703" v="626"/>
        <pc:sldMkLst>
          <pc:docMk/>
          <pc:sldMk cId="4003874056" sldId="355"/>
        </pc:sldMkLst>
      </pc:sldChg>
      <pc:sldChg chg="addSp delSp modSp add ord replId">
        <pc:chgData name="Pfano Matsheketsheke" userId="S::mtspfa002@myuct.ac.za::e8063c20-6b96-407f-882a-c9a73db69bc1" providerId="AD" clId="Web-{56110B3B-0D9F-45D2-BFA8-DF4AD7E8A346}" dt="2021-04-12T09:38:45.965" v="1596"/>
        <pc:sldMkLst>
          <pc:docMk/>
          <pc:sldMk cId="2618506150" sldId="356"/>
        </pc:sldMkLst>
        <pc:spChg chg="mod">
          <ac:chgData name="Pfano Matsheketsheke" userId="S::mtspfa002@myuct.ac.za::e8063c20-6b96-407f-882a-c9a73db69bc1" providerId="AD" clId="Web-{56110B3B-0D9F-45D2-BFA8-DF4AD7E8A346}" dt="2021-04-12T09:13:54.078" v="741" actId="20577"/>
          <ac:spMkLst>
            <pc:docMk/>
            <pc:sldMk cId="2618506150" sldId="356"/>
            <ac:spMk id="2" creationId="{D735F7F3-C1B5-4B60-A00A-4EB618DDFB5A}"/>
          </ac:spMkLst>
        </pc:spChg>
        <pc:spChg chg="add mod">
          <ac:chgData name="Pfano Matsheketsheke" userId="S::mtspfa002@myuct.ac.za::e8063c20-6b96-407f-882a-c9a73db69bc1" providerId="AD" clId="Web-{56110B3B-0D9F-45D2-BFA8-DF4AD7E8A346}" dt="2021-04-12T09:34:48.224" v="1397" actId="20577"/>
          <ac:spMkLst>
            <pc:docMk/>
            <pc:sldMk cId="2618506150" sldId="356"/>
            <ac:spMk id="8" creationId="{1127A2B5-00F7-431F-BD77-34996A1FC6B7}"/>
          </ac:spMkLst>
        </pc:spChg>
        <pc:spChg chg="add mod">
          <ac:chgData name="Pfano Matsheketsheke" userId="S::mtspfa002@myuct.ac.za::e8063c20-6b96-407f-882a-c9a73db69bc1" providerId="AD" clId="Web-{56110B3B-0D9F-45D2-BFA8-DF4AD7E8A346}" dt="2021-04-12T09:36:33.508" v="1501" actId="14100"/>
          <ac:spMkLst>
            <pc:docMk/>
            <pc:sldMk cId="2618506150" sldId="356"/>
            <ac:spMk id="9" creationId="{B02DA540-0F8C-40E7-A785-E84272DC8F47}"/>
          </ac:spMkLst>
        </pc:spChg>
        <pc:spChg chg="add mod">
          <ac:chgData name="Pfano Matsheketsheke" userId="S::mtspfa002@myuct.ac.za::e8063c20-6b96-407f-882a-c9a73db69bc1" providerId="AD" clId="Web-{56110B3B-0D9F-45D2-BFA8-DF4AD7E8A346}" dt="2021-04-12T09:37:30.401" v="1594" actId="14100"/>
          <ac:spMkLst>
            <pc:docMk/>
            <pc:sldMk cId="2618506150" sldId="356"/>
            <ac:spMk id="31" creationId="{1D11806C-7A0A-478C-9995-56D8C9360C17}"/>
          </ac:spMkLst>
        </pc:spChg>
        <pc:spChg chg="mod">
          <ac:chgData name="Pfano Matsheketsheke" userId="S::mtspfa002@myuct.ac.za::e8063c20-6b96-407f-882a-c9a73db69bc1" providerId="AD" clId="Web-{56110B3B-0D9F-45D2-BFA8-DF4AD7E8A346}" dt="2021-04-12T09:29:22.433" v="988" actId="20577"/>
          <ac:spMkLst>
            <pc:docMk/>
            <pc:sldMk cId="2618506150" sldId="356"/>
            <ac:spMk id="75" creationId="{72525268-4681-4C42-8A88-E0D60519ACF1}"/>
          </ac:spMkLst>
        </pc:spChg>
        <pc:spChg chg="del">
          <ac:chgData name="Pfano Matsheketsheke" userId="S::mtspfa002@myuct.ac.za::e8063c20-6b96-407f-882a-c9a73db69bc1" providerId="AD" clId="Web-{56110B3B-0D9F-45D2-BFA8-DF4AD7E8A346}" dt="2021-04-12T09:32:27.267" v="1074"/>
          <ac:spMkLst>
            <pc:docMk/>
            <pc:sldMk cId="2618506150" sldId="356"/>
            <ac:spMk id="76" creationId="{DA252873-2420-46CB-B693-0D7DD4FF749D}"/>
          </ac:spMkLst>
        </pc:spChg>
        <pc:spChg chg="mod">
          <ac:chgData name="Pfano Matsheketsheke" userId="S::mtspfa002@myuct.ac.za::e8063c20-6b96-407f-882a-c9a73db69bc1" providerId="AD" clId="Web-{56110B3B-0D9F-45D2-BFA8-DF4AD7E8A346}" dt="2021-04-12T09:34:56.927" v="1398" actId="1076"/>
          <ac:spMkLst>
            <pc:docMk/>
            <pc:sldMk cId="2618506150" sldId="356"/>
            <ac:spMk id="78" creationId="{9110F550-17EB-42B3-B551-A735B9B117FD}"/>
          </ac:spMkLst>
        </pc:spChg>
        <pc:spChg chg="del">
          <ac:chgData name="Pfano Matsheketsheke" userId="S::mtspfa002@myuct.ac.za::e8063c20-6b96-407f-882a-c9a73db69bc1" providerId="AD" clId="Web-{56110B3B-0D9F-45D2-BFA8-DF4AD7E8A346}" dt="2021-04-12T09:30:29.170" v="1046"/>
          <ac:spMkLst>
            <pc:docMk/>
            <pc:sldMk cId="2618506150" sldId="356"/>
            <ac:spMk id="88" creationId="{9EC34C80-F5F3-4C33-B4B2-1AB64CC9D001}"/>
          </ac:spMkLst>
        </pc:spChg>
        <pc:spChg chg="del">
          <ac:chgData name="Pfano Matsheketsheke" userId="S::mtspfa002@myuct.ac.za::e8063c20-6b96-407f-882a-c9a73db69bc1" providerId="AD" clId="Web-{56110B3B-0D9F-45D2-BFA8-DF4AD7E8A346}" dt="2021-04-12T09:30:29.170" v="1042"/>
          <ac:spMkLst>
            <pc:docMk/>
            <pc:sldMk cId="2618506150" sldId="356"/>
            <ac:spMk id="89" creationId="{2BA7A500-86ED-4ED1-AEA4-7870CC0CF8BF}"/>
          </ac:spMkLst>
        </pc:spChg>
        <pc:spChg chg="del">
          <ac:chgData name="Pfano Matsheketsheke" userId="S::mtspfa002@myuct.ac.za::e8063c20-6b96-407f-882a-c9a73db69bc1" providerId="AD" clId="Web-{56110B3B-0D9F-45D2-BFA8-DF4AD7E8A346}" dt="2021-04-12T09:30:29.170" v="1045"/>
          <ac:spMkLst>
            <pc:docMk/>
            <pc:sldMk cId="2618506150" sldId="356"/>
            <ac:spMk id="90" creationId="{353C7AC7-215C-43F8-9816-94D095743664}"/>
          </ac:spMkLst>
        </pc:spChg>
        <pc:spChg chg="del">
          <ac:chgData name="Pfano Matsheketsheke" userId="S::mtspfa002@myuct.ac.za::e8063c20-6b96-407f-882a-c9a73db69bc1" providerId="AD" clId="Web-{56110B3B-0D9F-45D2-BFA8-DF4AD7E8A346}" dt="2021-04-12T09:30:29.170" v="1044"/>
          <ac:spMkLst>
            <pc:docMk/>
            <pc:sldMk cId="2618506150" sldId="356"/>
            <ac:spMk id="94" creationId="{E4C790F5-ADB4-4F9D-9ABF-2E0FEE3A4A6D}"/>
          </ac:spMkLst>
        </pc:spChg>
        <pc:spChg chg="del">
          <ac:chgData name="Pfano Matsheketsheke" userId="S::mtspfa002@myuct.ac.za::e8063c20-6b96-407f-882a-c9a73db69bc1" providerId="AD" clId="Web-{56110B3B-0D9F-45D2-BFA8-DF4AD7E8A346}" dt="2021-04-12T09:30:29.170" v="1041"/>
          <ac:spMkLst>
            <pc:docMk/>
            <pc:sldMk cId="2618506150" sldId="356"/>
            <ac:spMk id="95" creationId="{6AC8DBED-9A79-4C88-AD98-300E31437A05}"/>
          </ac:spMkLst>
        </pc:spChg>
        <pc:spChg chg="del">
          <ac:chgData name="Pfano Matsheketsheke" userId="S::mtspfa002@myuct.ac.za::e8063c20-6b96-407f-882a-c9a73db69bc1" providerId="AD" clId="Web-{56110B3B-0D9F-45D2-BFA8-DF4AD7E8A346}" dt="2021-04-12T09:30:29.170" v="1040"/>
          <ac:spMkLst>
            <pc:docMk/>
            <pc:sldMk cId="2618506150" sldId="356"/>
            <ac:spMk id="96" creationId="{8827F4A7-8EBA-4947-BC92-9DE8AA9BFD10}"/>
          </ac:spMkLst>
        </pc:spChg>
        <pc:grpChg chg="del">
          <ac:chgData name="Pfano Matsheketsheke" userId="S::mtspfa002@myuct.ac.za::e8063c20-6b96-407f-882a-c9a73db69bc1" providerId="AD" clId="Web-{56110B3B-0D9F-45D2-BFA8-DF4AD7E8A346}" dt="2021-04-12T09:12:34.076" v="704"/>
          <ac:grpSpMkLst>
            <pc:docMk/>
            <pc:sldMk cId="2618506150" sldId="356"/>
            <ac:grpSpMk id="7" creationId="{3CCB3A26-4EF7-4AE3-B544-602E31387B37}"/>
          </ac:grpSpMkLst>
        </pc:grpChg>
        <pc:grpChg chg="del">
          <ac:chgData name="Pfano Matsheketsheke" userId="S::mtspfa002@myuct.ac.za::e8063c20-6b96-407f-882a-c9a73db69bc1" providerId="AD" clId="Web-{56110B3B-0D9F-45D2-BFA8-DF4AD7E8A346}" dt="2021-04-12T09:30:29.185" v="1048"/>
          <ac:grpSpMkLst>
            <pc:docMk/>
            <pc:sldMk cId="2618506150" sldId="356"/>
            <ac:grpSpMk id="79" creationId="{7A722C58-B21F-4BC5-B2C6-3E3A572F3DCF}"/>
          </ac:grpSpMkLst>
        </pc:grpChg>
        <pc:grpChg chg="del">
          <ac:chgData name="Pfano Matsheketsheke" userId="S::mtspfa002@myuct.ac.za::e8063c20-6b96-407f-882a-c9a73db69bc1" providerId="AD" clId="Web-{56110B3B-0D9F-45D2-BFA8-DF4AD7E8A346}" dt="2021-04-12T09:30:29.170" v="1043"/>
          <ac:grpSpMkLst>
            <pc:docMk/>
            <pc:sldMk cId="2618506150" sldId="356"/>
            <ac:grpSpMk id="82" creationId="{AC574F07-5C9A-4D80-B204-E2788078542A}"/>
          </ac:grpSpMkLst>
        </pc:grpChg>
        <pc:grpChg chg="del">
          <ac:chgData name="Pfano Matsheketsheke" userId="S::mtspfa002@myuct.ac.za::e8063c20-6b96-407f-882a-c9a73db69bc1" providerId="AD" clId="Web-{56110B3B-0D9F-45D2-BFA8-DF4AD7E8A346}" dt="2021-04-12T09:30:29.170" v="1047"/>
          <ac:grpSpMkLst>
            <pc:docMk/>
            <pc:sldMk cId="2618506150" sldId="356"/>
            <ac:grpSpMk id="85" creationId="{019E2044-3E96-48A2-B1A6-A56537F79F06}"/>
          </ac:grpSpMkLst>
        </pc:grpChg>
        <pc:picChg chg="add mod">
          <ac:chgData name="Pfano Matsheketsheke" userId="S::mtspfa002@myuct.ac.za::e8063c20-6b96-407f-882a-c9a73db69bc1" providerId="AD" clId="Web-{56110B3B-0D9F-45D2-BFA8-DF4AD7E8A346}" dt="2021-04-12T09:32:07.829" v="1072" actId="14100"/>
          <ac:picMkLst>
            <pc:docMk/>
            <pc:sldMk cId="2618506150" sldId="356"/>
            <ac:picMk id="3" creationId="{80984E07-EE30-4864-9C11-46E6885CC535}"/>
          </ac:picMkLst>
        </pc:picChg>
        <pc:picChg chg="add mod">
          <ac:chgData name="Pfano Matsheketsheke" userId="S::mtspfa002@myuct.ac.za::e8063c20-6b96-407f-882a-c9a73db69bc1" providerId="AD" clId="Web-{56110B3B-0D9F-45D2-BFA8-DF4AD7E8A346}" dt="2021-04-12T09:12:50.998" v="710" actId="14100"/>
          <ac:picMkLst>
            <pc:docMk/>
            <pc:sldMk cId="2618506150" sldId="356"/>
            <ac:picMk id="4" creationId="{5A61A0C4-A2ED-4A57-A564-F62CECE3B7EF}"/>
          </ac:picMkLst>
        </pc:picChg>
        <pc:picChg chg="add mod">
          <ac:chgData name="Pfano Matsheketsheke" userId="S::mtspfa002@myuct.ac.za::e8063c20-6b96-407f-882a-c9a73db69bc1" providerId="AD" clId="Web-{56110B3B-0D9F-45D2-BFA8-DF4AD7E8A346}" dt="2021-04-12T09:13:05.983" v="715" actId="1076"/>
          <ac:picMkLst>
            <pc:docMk/>
            <pc:sldMk cId="2618506150" sldId="356"/>
            <ac:picMk id="5" creationId="{5B941814-353F-4AB6-8687-CAB3DFD99A2F}"/>
          </ac:picMkLst>
        </pc:picChg>
        <pc:picChg chg="add del mod">
          <ac:chgData name="Pfano Matsheketsheke" userId="S::mtspfa002@myuct.ac.za::e8063c20-6b96-407f-882a-c9a73db69bc1" providerId="AD" clId="Web-{56110B3B-0D9F-45D2-BFA8-DF4AD7E8A346}" dt="2021-04-12T09:31:40.703" v="1068"/>
          <ac:picMkLst>
            <pc:docMk/>
            <pc:sldMk cId="2618506150" sldId="356"/>
            <ac:picMk id="6" creationId="{600D0ECD-7833-47DB-B12E-E42B223CEC75}"/>
          </ac:picMkLst>
        </pc:picChg>
        <pc:picChg chg="add mod">
          <ac:chgData name="Pfano Matsheketsheke" userId="S::mtspfa002@myuct.ac.za::e8063c20-6b96-407f-882a-c9a73db69bc1" providerId="AD" clId="Web-{56110B3B-0D9F-45D2-BFA8-DF4AD7E8A346}" dt="2021-04-12T09:33:44.472" v="1155" actId="1076"/>
          <ac:picMkLst>
            <pc:docMk/>
            <pc:sldMk cId="2618506150" sldId="356"/>
            <ac:picMk id="7" creationId="{90E6C68E-35CD-415E-8FD9-767EFB482C41}"/>
          </ac:picMkLst>
        </pc:picChg>
      </pc:sldChg>
    </pc:docChg>
  </pc:docChgLst>
  <pc:docChgLst>
    <pc:chgData name="Nkagisang Mere" userId="S::mrxnka001@myuct.ac.za::02c7049f-2e8b-4e25-9488-c81787e96c4e" providerId="AD" clId="Web-{BFEE29B6-A380-48F8-9373-873C33F94DB4}"/>
    <pc:docChg chg="modSld">
      <pc:chgData name="Nkagisang Mere" userId="S::mrxnka001@myuct.ac.za::02c7049f-2e8b-4e25-9488-c81787e96c4e" providerId="AD" clId="Web-{BFEE29B6-A380-48F8-9373-873C33F94DB4}" dt="2021-04-12T13:10:03.089" v="136" actId="20577"/>
      <pc:docMkLst>
        <pc:docMk/>
      </pc:docMkLst>
      <pc:sldChg chg="addSp delSp modSp">
        <pc:chgData name="Nkagisang Mere" userId="S::mrxnka001@myuct.ac.za::02c7049f-2e8b-4e25-9488-c81787e96c4e" providerId="AD" clId="Web-{BFEE29B6-A380-48F8-9373-873C33F94DB4}" dt="2021-04-12T13:05:18.240" v="122" actId="14100"/>
        <pc:sldMkLst>
          <pc:docMk/>
          <pc:sldMk cId="2652863035" sldId="349"/>
        </pc:sldMkLst>
        <pc:spChg chg="add mod">
          <ac:chgData name="Nkagisang Mere" userId="S::mrxnka001@myuct.ac.za::02c7049f-2e8b-4e25-9488-c81787e96c4e" providerId="AD" clId="Web-{BFEE29B6-A380-48F8-9373-873C33F94DB4}" dt="2021-04-12T13:02:56.316" v="91" actId="1076"/>
          <ac:spMkLst>
            <pc:docMk/>
            <pc:sldMk cId="2652863035" sldId="349"/>
            <ac:spMk id="7" creationId="{32AE3FFF-07CD-47B1-B510-4D80F855920F}"/>
          </ac:spMkLst>
        </pc:spChg>
        <pc:spChg chg="mod">
          <ac:chgData name="Nkagisang Mere" userId="S::mrxnka001@myuct.ac.za::02c7049f-2e8b-4e25-9488-c81787e96c4e" providerId="AD" clId="Web-{BFEE29B6-A380-48F8-9373-873C33F94DB4}" dt="2021-04-12T13:03:02.676" v="95" actId="20577"/>
          <ac:spMkLst>
            <pc:docMk/>
            <pc:sldMk cId="2652863035" sldId="349"/>
            <ac:spMk id="9" creationId="{3C2714AC-1A0B-452E-BF4D-84E8DAEC6DB5}"/>
          </ac:spMkLst>
        </pc:spChg>
        <pc:spChg chg="add del">
          <ac:chgData name="Nkagisang Mere" userId="S::mrxnka001@myuct.ac.za::02c7049f-2e8b-4e25-9488-c81787e96c4e" providerId="AD" clId="Web-{BFEE29B6-A380-48F8-9373-873C33F94DB4}" dt="2021-04-12T13:03:45.739" v="99"/>
          <ac:spMkLst>
            <pc:docMk/>
            <pc:sldMk cId="2652863035" sldId="349"/>
            <ac:spMk id="10" creationId="{5482D15B-A641-4735-895B-03E95078C321}"/>
          </ac:spMkLst>
        </pc:spChg>
        <pc:spChg chg="add mod">
          <ac:chgData name="Nkagisang Mere" userId="S::mrxnka001@myuct.ac.za::02c7049f-2e8b-4e25-9488-c81787e96c4e" providerId="AD" clId="Web-{BFEE29B6-A380-48F8-9373-873C33F94DB4}" dt="2021-04-12T13:04:26.458" v="120" actId="1076"/>
          <ac:spMkLst>
            <pc:docMk/>
            <pc:sldMk cId="2652863035" sldId="349"/>
            <ac:spMk id="11" creationId="{31A6B812-DB30-4CA4-80FA-4DFF816DF496}"/>
          </ac:spMkLst>
        </pc:spChg>
        <pc:picChg chg="mod">
          <ac:chgData name="Nkagisang Mere" userId="S::mrxnka001@myuct.ac.za::02c7049f-2e8b-4e25-9488-c81787e96c4e" providerId="AD" clId="Web-{BFEE29B6-A380-48F8-9373-873C33F94DB4}" dt="2021-04-12T13:05:18.240" v="122" actId="14100"/>
          <ac:picMkLst>
            <pc:docMk/>
            <pc:sldMk cId="2652863035" sldId="349"/>
            <ac:picMk id="6" creationId="{662D6400-1F26-4425-B29D-6202A2251D12}"/>
          </ac:picMkLst>
        </pc:picChg>
      </pc:sldChg>
      <pc:sldChg chg="modSp">
        <pc:chgData name="Nkagisang Mere" userId="S::mrxnka001@myuct.ac.za::02c7049f-2e8b-4e25-9488-c81787e96c4e" providerId="AD" clId="Web-{BFEE29B6-A380-48F8-9373-873C33F94DB4}" dt="2021-04-12T13:10:03.089" v="136" actId="20577"/>
        <pc:sldMkLst>
          <pc:docMk/>
          <pc:sldMk cId="3784989175" sldId="353"/>
        </pc:sldMkLst>
        <pc:spChg chg="mod">
          <ac:chgData name="Nkagisang Mere" userId="S::mrxnka001@myuct.ac.za::02c7049f-2e8b-4e25-9488-c81787e96c4e" providerId="AD" clId="Web-{BFEE29B6-A380-48F8-9373-873C33F94DB4}" dt="2021-04-12T13:10:03.089" v="136" actId="20577"/>
          <ac:spMkLst>
            <pc:docMk/>
            <pc:sldMk cId="3784989175" sldId="353"/>
            <ac:spMk id="4" creationId="{15A4BDA0-C270-4764-9C18-A593BCE2C965}"/>
          </ac:spMkLst>
        </pc:spChg>
      </pc:sldChg>
    </pc:docChg>
  </pc:docChgLst>
  <pc:docChgLst>
    <pc:chgData name="Nkagisang Mere" userId="S::mrxnka001@myuct.ac.za::02c7049f-2e8b-4e25-9488-c81787e96c4e" providerId="AD" clId="Web-{1DA76246-1193-45A2-9734-0E8DB8F87315}"/>
    <pc:docChg chg="modSld sldOrd">
      <pc:chgData name="Nkagisang Mere" userId="S::mrxnka001@myuct.ac.za::02c7049f-2e8b-4e25-9488-c81787e96c4e" providerId="AD" clId="Web-{1DA76246-1193-45A2-9734-0E8DB8F87315}" dt="2021-04-12T19:14:52.100" v="2833"/>
      <pc:docMkLst>
        <pc:docMk/>
      </pc:docMkLst>
      <pc:sldChg chg="addCm">
        <pc:chgData name="Nkagisang Mere" userId="S::mrxnka001@myuct.ac.za::02c7049f-2e8b-4e25-9488-c81787e96c4e" providerId="AD" clId="Web-{1DA76246-1193-45A2-9734-0E8DB8F87315}" dt="2021-04-12T19:14:52.100" v="2833"/>
        <pc:sldMkLst>
          <pc:docMk/>
          <pc:sldMk cId="3979649407" sldId="259"/>
        </pc:sldMkLst>
      </pc:sldChg>
      <pc:sldChg chg="ord">
        <pc:chgData name="Nkagisang Mere" userId="S::mrxnka001@myuct.ac.za::02c7049f-2e8b-4e25-9488-c81787e96c4e" providerId="AD" clId="Web-{1DA76246-1193-45A2-9734-0E8DB8F87315}" dt="2021-04-12T18:30:12.476" v="1184"/>
        <pc:sldMkLst>
          <pc:docMk/>
          <pc:sldMk cId="1560353361" sldId="315"/>
        </pc:sldMkLst>
      </pc:sldChg>
      <pc:sldChg chg="addSp delSp modSp ord">
        <pc:chgData name="Nkagisang Mere" userId="S::mrxnka001@myuct.ac.za::02c7049f-2e8b-4e25-9488-c81787e96c4e" providerId="AD" clId="Web-{1DA76246-1193-45A2-9734-0E8DB8F87315}" dt="2021-04-12T18:30:24.242" v="1185"/>
        <pc:sldMkLst>
          <pc:docMk/>
          <pc:sldMk cId="2682271074" sldId="334"/>
        </pc:sldMkLst>
        <pc:spChg chg="del">
          <ac:chgData name="Nkagisang Mere" userId="S::mrxnka001@myuct.ac.za::02c7049f-2e8b-4e25-9488-c81787e96c4e" providerId="AD" clId="Web-{1DA76246-1193-45A2-9734-0E8DB8F87315}" dt="2021-04-12T17:57:36.885" v="27"/>
          <ac:spMkLst>
            <pc:docMk/>
            <pc:sldMk cId="2682271074" sldId="334"/>
            <ac:spMk id="2" creationId="{D735F7F3-C1B5-4B60-A00A-4EB618DDFB5A}"/>
          </ac:spMkLst>
        </pc:spChg>
        <pc:spChg chg="del">
          <ac:chgData name="Nkagisang Mere" userId="S::mrxnka001@myuct.ac.za::02c7049f-2e8b-4e25-9488-c81787e96c4e" providerId="AD" clId="Web-{1DA76246-1193-45A2-9734-0E8DB8F87315}" dt="2021-04-12T17:57:20.806" v="23"/>
          <ac:spMkLst>
            <pc:docMk/>
            <pc:sldMk cId="2682271074" sldId="334"/>
            <ac:spMk id="8" creationId="{D91CABF0-4241-4852-9F47-CEB6274F5D2D}"/>
          </ac:spMkLst>
        </pc:spChg>
        <pc:spChg chg="mod">
          <ac:chgData name="Nkagisang Mere" userId="S::mrxnka001@myuct.ac.za::02c7049f-2e8b-4e25-9488-c81787e96c4e" providerId="AD" clId="Web-{1DA76246-1193-45A2-9734-0E8DB8F87315}" dt="2021-04-12T18:19:52.899" v="1090"/>
          <ac:spMkLst>
            <pc:docMk/>
            <pc:sldMk cId="2682271074" sldId="334"/>
            <ac:spMk id="13" creationId="{C07C8B76-840A-4255-8FAB-C50314F63CE7}"/>
          </ac:spMkLst>
        </pc:spChg>
        <pc:spChg chg="mod">
          <ac:chgData name="Nkagisang Mere" userId="S::mrxnka001@myuct.ac.za::02c7049f-2e8b-4e25-9488-c81787e96c4e" providerId="AD" clId="Web-{1DA76246-1193-45A2-9734-0E8DB8F87315}" dt="2021-04-12T18:05:59.240" v="193" actId="20577"/>
          <ac:spMkLst>
            <pc:docMk/>
            <pc:sldMk cId="2682271074" sldId="334"/>
            <ac:spMk id="16" creationId="{FA3B4270-7608-4A74-81D3-3867DDC04F0D}"/>
          </ac:spMkLst>
        </pc:spChg>
        <pc:spChg chg="mod">
          <ac:chgData name="Nkagisang Mere" userId="S::mrxnka001@myuct.ac.za::02c7049f-2e8b-4e25-9488-c81787e96c4e" providerId="AD" clId="Web-{1DA76246-1193-45A2-9734-0E8DB8F87315}" dt="2021-04-12T18:01:08.968" v="39"/>
          <ac:spMkLst>
            <pc:docMk/>
            <pc:sldMk cId="2682271074" sldId="334"/>
            <ac:spMk id="17" creationId="{21633066-7DC1-40C8-820C-E55B9ADE7821}"/>
          </ac:spMkLst>
        </pc:spChg>
        <pc:spChg chg="mod">
          <ac:chgData name="Nkagisang Mere" userId="S::mrxnka001@myuct.ac.za::02c7049f-2e8b-4e25-9488-c81787e96c4e" providerId="AD" clId="Web-{1DA76246-1193-45A2-9734-0E8DB8F87315}" dt="2021-04-12T18:19:39.915" v="1087" actId="20577"/>
          <ac:spMkLst>
            <pc:docMk/>
            <pc:sldMk cId="2682271074" sldId="334"/>
            <ac:spMk id="19" creationId="{A4DC7C26-3A51-411E-ABA7-7B8A8A656BFF}"/>
          </ac:spMkLst>
        </pc:spChg>
        <pc:spChg chg="add del mod">
          <ac:chgData name="Nkagisang Mere" userId="S::mrxnka001@myuct.ac.za::02c7049f-2e8b-4e25-9488-c81787e96c4e" providerId="AD" clId="Web-{1DA76246-1193-45A2-9734-0E8DB8F87315}" dt="2021-04-12T17:57:48.119" v="28"/>
          <ac:spMkLst>
            <pc:docMk/>
            <pc:sldMk cId="2682271074" sldId="334"/>
            <ac:spMk id="27" creationId="{40F970D5-EAE2-4499-93F6-D6A7AAD1BC0F}"/>
          </ac:spMkLst>
        </pc:spChg>
        <pc:grpChg chg="del">
          <ac:chgData name="Nkagisang Mere" userId="S::mrxnka001@myuct.ac.za::02c7049f-2e8b-4e25-9488-c81787e96c4e" providerId="AD" clId="Web-{1DA76246-1193-45A2-9734-0E8DB8F87315}" dt="2021-04-12T17:56:49.524" v="18"/>
          <ac:grpSpMkLst>
            <pc:docMk/>
            <pc:sldMk cId="2682271074" sldId="334"/>
            <ac:grpSpMk id="3" creationId="{DC14AD00-B6CF-4B35-AA3A-E036594E83C4}"/>
          </ac:grpSpMkLst>
        </pc:grpChg>
        <pc:grpChg chg="del mod">
          <ac:chgData name="Nkagisang Mere" userId="S::mrxnka001@myuct.ac.za::02c7049f-2e8b-4e25-9488-c81787e96c4e" providerId="AD" clId="Web-{1DA76246-1193-45A2-9734-0E8DB8F87315}" dt="2021-04-12T17:57:16.384" v="21"/>
          <ac:grpSpMkLst>
            <pc:docMk/>
            <pc:sldMk cId="2682271074" sldId="334"/>
            <ac:grpSpMk id="9" creationId="{F149CBF4-F7F9-46FE-BBDE-D75F445D3758}"/>
          </ac:grpSpMkLst>
        </pc:grpChg>
        <pc:grpChg chg="del">
          <ac:chgData name="Nkagisang Mere" userId="S::mrxnka001@myuct.ac.za::02c7049f-2e8b-4e25-9488-c81787e96c4e" providerId="AD" clId="Web-{1DA76246-1193-45A2-9734-0E8DB8F87315}" dt="2021-04-12T18:06:01.287" v="194"/>
          <ac:grpSpMkLst>
            <pc:docMk/>
            <pc:sldMk cId="2682271074" sldId="334"/>
            <ac:grpSpMk id="15" creationId="{DCED27A6-25D3-466D-B161-1CC12B0CD6B7}"/>
          </ac:grpSpMkLst>
        </pc:grpChg>
        <pc:grpChg chg="del">
          <ac:chgData name="Nkagisang Mere" userId="S::mrxnka001@myuct.ac.za::02c7049f-2e8b-4e25-9488-c81787e96c4e" providerId="AD" clId="Web-{1DA76246-1193-45A2-9734-0E8DB8F87315}" dt="2021-04-12T18:19:44.009" v="1088"/>
          <ac:grpSpMkLst>
            <pc:docMk/>
            <pc:sldMk cId="2682271074" sldId="334"/>
            <ac:grpSpMk id="18" creationId="{2291C817-58D8-4843-8AAD-4F414E620E6D}"/>
          </ac:grpSpMkLst>
        </pc:grpChg>
        <pc:grpChg chg="del">
          <ac:chgData name="Nkagisang Mere" userId="S::mrxnka001@myuct.ac.za::02c7049f-2e8b-4e25-9488-c81787e96c4e" providerId="AD" clId="Web-{1DA76246-1193-45A2-9734-0E8DB8F87315}" dt="2021-04-12T17:38:32.171" v="0"/>
          <ac:grpSpMkLst>
            <pc:docMk/>
            <pc:sldMk cId="2682271074" sldId="334"/>
            <ac:grpSpMk id="21" creationId="{AC2E22AD-54FE-4228-AC28-B17F009BA439}"/>
          </ac:grpSpMkLst>
        </pc:grpChg>
        <pc:picChg chg="add mod">
          <ac:chgData name="Nkagisang Mere" userId="S::mrxnka001@myuct.ac.za::02c7049f-2e8b-4e25-9488-c81787e96c4e" providerId="AD" clId="Web-{1DA76246-1193-45A2-9734-0E8DB8F87315}" dt="2021-04-12T17:57:30.228" v="26" actId="1076"/>
          <ac:picMkLst>
            <pc:docMk/>
            <pc:sldMk cId="2682271074" sldId="334"/>
            <ac:picMk id="25" creationId="{B0F70746-FE3A-4E7F-B6EC-38C066F661F5}"/>
          </ac:picMkLst>
        </pc:picChg>
      </pc:sldChg>
      <pc:sldChg chg="addSp delSp modSp ord">
        <pc:chgData name="Nkagisang Mere" userId="S::mrxnka001@myuct.ac.za::02c7049f-2e8b-4e25-9488-c81787e96c4e" providerId="AD" clId="Web-{1DA76246-1193-45A2-9734-0E8DB8F87315}" dt="2021-04-12T18:43:43.527" v="2008" actId="1076"/>
        <pc:sldMkLst>
          <pc:docMk/>
          <pc:sldMk cId="4005271684" sldId="336"/>
        </pc:sldMkLst>
        <pc:spChg chg="mod">
          <ac:chgData name="Nkagisang Mere" userId="S::mrxnka001@myuct.ac.za::02c7049f-2e8b-4e25-9488-c81787e96c4e" providerId="AD" clId="Web-{1DA76246-1193-45A2-9734-0E8DB8F87315}" dt="2021-04-12T18:43:43.527" v="2008" actId="1076"/>
          <ac:spMkLst>
            <pc:docMk/>
            <pc:sldMk cId="4005271684" sldId="336"/>
            <ac:spMk id="2" creationId="{D735F7F3-C1B5-4B60-A00A-4EB618DDFB5A}"/>
          </ac:spMkLst>
        </pc:spChg>
        <pc:spChg chg="del">
          <ac:chgData name="Nkagisang Mere" userId="S::mrxnka001@myuct.ac.za::02c7049f-2e8b-4e25-9488-c81787e96c4e" providerId="AD" clId="Web-{1DA76246-1193-45A2-9734-0E8DB8F87315}" dt="2021-04-12T18:22:54.638" v="1108"/>
          <ac:spMkLst>
            <pc:docMk/>
            <pc:sldMk cId="4005271684" sldId="336"/>
            <ac:spMk id="3" creationId="{77788B6E-0F9F-47AF-BCD4-F88BD3A07ACE}"/>
          </ac:spMkLst>
        </pc:spChg>
        <pc:spChg chg="del">
          <ac:chgData name="Nkagisang Mere" userId="S::mrxnka001@myuct.ac.za::02c7049f-2e8b-4e25-9488-c81787e96c4e" providerId="AD" clId="Web-{1DA76246-1193-45A2-9734-0E8DB8F87315}" dt="2021-04-12T18:22:54.638" v="1107"/>
          <ac:spMkLst>
            <pc:docMk/>
            <pc:sldMk cId="4005271684" sldId="336"/>
            <ac:spMk id="4" creationId="{74A662C8-90A0-4657-895A-657D47449F47}"/>
          </ac:spMkLst>
        </pc:spChg>
        <pc:spChg chg="del">
          <ac:chgData name="Nkagisang Mere" userId="S::mrxnka001@myuct.ac.za::02c7049f-2e8b-4e25-9488-c81787e96c4e" providerId="AD" clId="Web-{1DA76246-1193-45A2-9734-0E8DB8F87315}" dt="2021-04-12T18:22:54.622" v="1106"/>
          <ac:spMkLst>
            <pc:docMk/>
            <pc:sldMk cId="4005271684" sldId="336"/>
            <ac:spMk id="5" creationId="{67B3807F-91A8-4A50-8E85-575C7526FB58}"/>
          </ac:spMkLst>
        </pc:spChg>
        <pc:spChg chg="del">
          <ac:chgData name="Nkagisang Mere" userId="S::mrxnka001@myuct.ac.za::02c7049f-2e8b-4e25-9488-c81787e96c4e" providerId="AD" clId="Web-{1DA76246-1193-45A2-9734-0E8DB8F87315}" dt="2021-04-12T18:22:54.622" v="1104"/>
          <ac:spMkLst>
            <pc:docMk/>
            <pc:sldMk cId="4005271684" sldId="336"/>
            <ac:spMk id="9" creationId="{B7368442-42F2-4FBE-8BFB-A1CCA7740C62}"/>
          </ac:spMkLst>
        </pc:spChg>
        <pc:spChg chg="del">
          <ac:chgData name="Nkagisang Mere" userId="S::mrxnka001@myuct.ac.za::02c7049f-2e8b-4e25-9488-c81787e96c4e" providerId="AD" clId="Web-{1DA76246-1193-45A2-9734-0E8DB8F87315}" dt="2021-04-12T18:22:54.622" v="1103"/>
          <ac:spMkLst>
            <pc:docMk/>
            <pc:sldMk cId="4005271684" sldId="336"/>
            <ac:spMk id="10" creationId="{53D06D38-7774-47A4-8A83-417B00A08F60}"/>
          </ac:spMkLst>
        </pc:spChg>
        <pc:spChg chg="del">
          <ac:chgData name="Nkagisang Mere" userId="S::mrxnka001@myuct.ac.za::02c7049f-2e8b-4e25-9488-c81787e96c4e" providerId="AD" clId="Web-{1DA76246-1193-45A2-9734-0E8DB8F87315}" dt="2021-04-12T18:22:54.622" v="1102"/>
          <ac:spMkLst>
            <pc:docMk/>
            <pc:sldMk cId="4005271684" sldId="336"/>
            <ac:spMk id="11" creationId="{E4B032C4-3FDB-48D6-8AF0-BA11A1F0AAE3}"/>
          </ac:spMkLst>
        </pc:spChg>
        <pc:spChg chg="del">
          <ac:chgData name="Nkagisang Mere" userId="S::mrxnka001@myuct.ac.za::02c7049f-2e8b-4e25-9488-c81787e96c4e" providerId="AD" clId="Web-{1DA76246-1193-45A2-9734-0E8DB8F87315}" dt="2021-04-12T18:22:54.622" v="1100"/>
          <ac:spMkLst>
            <pc:docMk/>
            <pc:sldMk cId="4005271684" sldId="336"/>
            <ac:spMk id="15" creationId="{E51C9C93-C1BE-4FA1-A8D7-1FA5880BFA44}"/>
          </ac:spMkLst>
        </pc:spChg>
        <pc:spChg chg="del">
          <ac:chgData name="Nkagisang Mere" userId="S::mrxnka001@myuct.ac.za::02c7049f-2e8b-4e25-9488-c81787e96c4e" providerId="AD" clId="Web-{1DA76246-1193-45A2-9734-0E8DB8F87315}" dt="2021-04-12T18:22:54.622" v="1099"/>
          <ac:spMkLst>
            <pc:docMk/>
            <pc:sldMk cId="4005271684" sldId="336"/>
            <ac:spMk id="16" creationId="{3E3AADC1-0A32-429E-BFD6-BCA78CF38C30}"/>
          </ac:spMkLst>
        </pc:spChg>
        <pc:spChg chg="del">
          <ac:chgData name="Nkagisang Mere" userId="S::mrxnka001@myuct.ac.za::02c7049f-2e8b-4e25-9488-c81787e96c4e" providerId="AD" clId="Web-{1DA76246-1193-45A2-9734-0E8DB8F87315}" dt="2021-04-12T18:22:54.622" v="1098"/>
          <ac:spMkLst>
            <pc:docMk/>
            <pc:sldMk cId="4005271684" sldId="336"/>
            <ac:spMk id="17" creationId="{729A4D3B-3670-4BD5-9F96-2FDC0A30C1A6}"/>
          </ac:spMkLst>
        </pc:spChg>
        <pc:spChg chg="del mod">
          <ac:chgData name="Nkagisang Mere" userId="S::mrxnka001@myuct.ac.za::02c7049f-2e8b-4e25-9488-c81787e96c4e" providerId="AD" clId="Web-{1DA76246-1193-45A2-9734-0E8DB8F87315}" dt="2021-04-12T18:25:03.532" v="1136"/>
          <ac:spMkLst>
            <pc:docMk/>
            <pc:sldMk cId="4005271684" sldId="336"/>
            <ac:spMk id="21" creationId="{D549DF04-5D3B-4D92-86B3-F9DA05139C74}"/>
          </ac:spMkLst>
        </pc:spChg>
        <pc:spChg chg="del">
          <ac:chgData name="Nkagisang Mere" userId="S::mrxnka001@myuct.ac.za::02c7049f-2e8b-4e25-9488-c81787e96c4e" providerId="AD" clId="Web-{1DA76246-1193-45A2-9734-0E8DB8F87315}" dt="2021-04-12T18:23:16.592" v="1112"/>
          <ac:spMkLst>
            <pc:docMk/>
            <pc:sldMk cId="4005271684" sldId="336"/>
            <ac:spMk id="22" creationId="{A50E47DB-8FE6-498F-8A1E-6945C33A1548}"/>
          </ac:spMkLst>
        </pc:spChg>
        <pc:spChg chg="del">
          <ac:chgData name="Nkagisang Mere" userId="S::mrxnka001@myuct.ac.za::02c7049f-2e8b-4e25-9488-c81787e96c4e" providerId="AD" clId="Web-{1DA76246-1193-45A2-9734-0E8DB8F87315}" dt="2021-04-12T18:22:54.622" v="1096"/>
          <ac:spMkLst>
            <pc:docMk/>
            <pc:sldMk cId="4005271684" sldId="336"/>
            <ac:spMk id="23" creationId="{61BB2DAD-0CB7-4C43-9423-C1BB133D1BCF}"/>
          </ac:spMkLst>
        </pc:spChg>
        <pc:spChg chg="mod">
          <ac:chgData name="Nkagisang Mere" userId="S::mrxnka001@myuct.ac.za::02c7049f-2e8b-4e25-9488-c81787e96c4e" providerId="AD" clId="Web-{1DA76246-1193-45A2-9734-0E8DB8F87315}" dt="2021-04-12T18:38:36.191" v="1735" actId="20577"/>
          <ac:spMkLst>
            <pc:docMk/>
            <pc:sldMk cId="4005271684" sldId="336"/>
            <ac:spMk id="25" creationId="{14B17981-B0FE-4AED-A893-071F9A034EFC}"/>
          </ac:spMkLst>
        </pc:spChg>
        <pc:spChg chg="mod">
          <ac:chgData name="Nkagisang Mere" userId="S::mrxnka001@myuct.ac.za::02c7049f-2e8b-4e25-9488-c81787e96c4e" providerId="AD" clId="Web-{1DA76246-1193-45A2-9734-0E8DB8F87315}" dt="2021-04-12T18:40:55.773" v="1916" actId="20577"/>
          <ac:spMkLst>
            <pc:docMk/>
            <pc:sldMk cId="4005271684" sldId="336"/>
            <ac:spMk id="26" creationId="{A1FEF01A-42C7-43AD-8B58-A331FD3145E3}"/>
          </ac:spMkLst>
        </pc:spChg>
        <pc:spChg chg="del">
          <ac:chgData name="Nkagisang Mere" userId="S::mrxnka001@myuct.ac.za::02c7049f-2e8b-4e25-9488-c81787e96c4e" providerId="AD" clId="Web-{1DA76246-1193-45A2-9734-0E8DB8F87315}" dt="2021-04-12T18:22:54.622" v="1094"/>
          <ac:spMkLst>
            <pc:docMk/>
            <pc:sldMk cId="4005271684" sldId="336"/>
            <ac:spMk id="30" creationId="{2722BD1B-3AEA-42A8-9B7F-AC3CA0CC3A80}"/>
          </ac:spMkLst>
        </pc:spChg>
        <pc:spChg chg="del">
          <ac:chgData name="Nkagisang Mere" userId="S::mrxnka001@myuct.ac.za::02c7049f-2e8b-4e25-9488-c81787e96c4e" providerId="AD" clId="Web-{1DA76246-1193-45A2-9734-0E8DB8F87315}" dt="2021-04-12T18:22:54.622" v="1093"/>
          <ac:spMkLst>
            <pc:docMk/>
            <pc:sldMk cId="4005271684" sldId="336"/>
            <ac:spMk id="31" creationId="{BA24CB4D-BF20-4D4C-9E6A-B8DDF2025716}"/>
          </ac:spMkLst>
        </pc:spChg>
        <pc:spChg chg="del">
          <ac:chgData name="Nkagisang Mere" userId="S::mrxnka001@myuct.ac.za::02c7049f-2e8b-4e25-9488-c81787e96c4e" providerId="AD" clId="Web-{1DA76246-1193-45A2-9734-0E8DB8F87315}" dt="2021-04-12T18:22:54.622" v="1092"/>
          <ac:spMkLst>
            <pc:docMk/>
            <pc:sldMk cId="4005271684" sldId="336"/>
            <ac:spMk id="32" creationId="{05E83EC6-1F6B-4748-829D-056F57BC9E3C}"/>
          </ac:spMkLst>
        </pc:spChg>
        <pc:spChg chg="del">
          <ac:chgData name="Nkagisang Mere" userId="S::mrxnka001@myuct.ac.za::02c7049f-2e8b-4e25-9488-c81787e96c4e" providerId="AD" clId="Web-{1DA76246-1193-45A2-9734-0E8DB8F87315}" dt="2021-04-12T18:22:54.622" v="1091"/>
          <ac:spMkLst>
            <pc:docMk/>
            <pc:sldMk cId="4005271684" sldId="336"/>
            <ac:spMk id="33" creationId="{882CF167-6F1B-4AA1-A6F0-E8D14E9D4DD8}"/>
          </ac:spMkLst>
        </pc:spChg>
        <pc:grpChg chg="del">
          <ac:chgData name="Nkagisang Mere" userId="S::mrxnka001@myuct.ac.za::02c7049f-2e8b-4e25-9488-c81787e96c4e" providerId="AD" clId="Web-{1DA76246-1193-45A2-9734-0E8DB8F87315}" dt="2021-04-12T18:22:54.622" v="1105"/>
          <ac:grpSpMkLst>
            <pc:docMk/>
            <pc:sldMk cId="4005271684" sldId="336"/>
            <ac:grpSpMk id="6" creationId="{07309522-9773-4284-B6A2-4096BD83D1D6}"/>
          </ac:grpSpMkLst>
        </pc:grpChg>
        <pc:grpChg chg="del">
          <ac:chgData name="Nkagisang Mere" userId="S::mrxnka001@myuct.ac.za::02c7049f-2e8b-4e25-9488-c81787e96c4e" providerId="AD" clId="Web-{1DA76246-1193-45A2-9734-0E8DB8F87315}" dt="2021-04-12T18:22:54.622" v="1101"/>
          <ac:grpSpMkLst>
            <pc:docMk/>
            <pc:sldMk cId="4005271684" sldId="336"/>
            <ac:grpSpMk id="12" creationId="{2E34227C-368D-4137-BB42-CB9929013366}"/>
          </ac:grpSpMkLst>
        </pc:grpChg>
        <pc:grpChg chg="del">
          <ac:chgData name="Nkagisang Mere" userId="S::mrxnka001@myuct.ac.za::02c7049f-2e8b-4e25-9488-c81787e96c4e" providerId="AD" clId="Web-{1DA76246-1193-45A2-9734-0E8DB8F87315}" dt="2021-04-12T18:22:54.622" v="1097"/>
          <ac:grpSpMkLst>
            <pc:docMk/>
            <pc:sldMk cId="4005271684" sldId="336"/>
            <ac:grpSpMk id="18" creationId="{66A2CFDC-CE2E-47BB-9E27-414980EE0D28}"/>
          </ac:grpSpMkLst>
        </pc:grpChg>
        <pc:grpChg chg="add del mod">
          <ac:chgData name="Nkagisang Mere" userId="S::mrxnka001@myuct.ac.za::02c7049f-2e8b-4e25-9488-c81787e96c4e" providerId="AD" clId="Web-{1DA76246-1193-45A2-9734-0E8DB8F87315}" dt="2021-04-12T18:38:47.192" v="1737"/>
          <ac:grpSpMkLst>
            <pc:docMk/>
            <pc:sldMk cId="4005271684" sldId="336"/>
            <ac:grpSpMk id="24" creationId="{8386DD90-8BD4-43DB-BA45-351AC8182DD0}"/>
          </ac:grpSpMkLst>
        </pc:grpChg>
        <pc:grpChg chg="del">
          <ac:chgData name="Nkagisang Mere" userId="S::mrxnka001@myuct.ac.za::02c7049f-2e8b-4e25-9488-c81787e96c4e" providerId="AD" clId="Web-{1DA76246-1193-45A2-9734-0E8DB8F87315}" dt="2021-04-12T18:22:54.622" v="1095"/>
          <ac:grpSpMkLst>
            <pc:docMk/>
            <pc:sldMk cId="4005271684" sldId="336"/>
            <ac:grpSpMk id="27" creationId="{EB00AC3A-EC15-4F8E-A3CC-932E0EDC5707}"/>
          </ac:grpSpMkLst>
        </pc:grpChg>
        <pc:picChg chg="add mod">
          <ac:chgData name="Nkagisang Mere" userId="S::mrxnka001@myuct.ac.za::02c7049f-2e8b-4e25-9488-c81787e96c4e" providerId="AD" clId="Web-{1DA76246-1193-45A2-9734-0E8DB8F87315}" dt="2021-04-12T18:24:09.624" v="1118" actId="14100"/>
          <ac:picMkLst>
            <pc:docMk/>
            <pc:sldMk cId="4005271684" sldId="336"/>
            <ac:picMk id="34" creationId="{05F2CD83-1229-4E40-9AAD-BB24B12BF392}"/>
          </ac:picMkLst>
        </pc:picChg>
      </pc:sldChg>
      <pc:sldChg chg="addSp delSp modSp ord">
        <pc:chgData name="Nkagisang Mere" userId="S::mrxnka001@myuct.ac.za::02c7049f-2e8b-4e25-9488-c81787e96c4e" providerId="AD" clId="Web-{1DA76246-1193-45A2-9734-0E8DB8F87315}" dt="2021-04-12T19:04:40.102" v="2832"/>
        <pc:sldMkLst>
          <pc:docMk/>
          <pc:sldMk cId="3428028254" sldId="337"/>
        </pc:sldMkLst>
        <pc:spChg chg="mod">
          <ac:chgData name="Nkagisang Mere" userId="S::mrxnka001@myuct.ac.za::02c7049f-2e8b-4e25-9488-c81787e96c4e" providerId="AD" clId="Web-{1DA76246-1193-45A2-9734-0E8DB8F87315}" dt="2021-04-12T19:03:26.835" v="2815" actId="20577"/>
          <ac:spMkLst>
            <pc:docMk/>
            <pc:sldMk cId="3428028254" sldId="337"/>
            <ac:spMk id="2" creationId="{D735F7F3-C1B5-4B60-A00A-4EB618DDFB5A}"/>
          </ac:spMkLst>
        </pc:spChg>
        <pc:spChg chg="del">
          <ac:chgData name="Nkagisang Mere" userId="S::mrxnka001@myuct.ac.za::02c7049f-2e8b-4e25-9488-c81787e96c4e" providerId="AD" clId="Web-{1DA76246-1193-45A2-9734-0E8DB8F87315}" dt="2021-04-12T18:47:14.906" v="2122"/>
          <ac:spMkLst>
            <pc:docMk/>
            <pc:sldMk cId="3428028254" sldId="337"/>
            <ac:spMk id="3" creationId="{0C4CEE0C-93ED-4725-8B34-B7E3B991A535}"/>
          </ac:spMkLst>
        </pc:spChg>
        <pc:spChg chg="mod">
          <ac:chgData name="Nkagisang Mere" userId="S::mrxnka001@myuct.ac.za::02c7049f-2e8b-4e25-9488-c81787e96c4e" providerId="AD" clId="Web-{1DA76246-1193-45A2-9734-0E8DB8F87315}" dt="2021-04-12T19:01:21.410" v="2789" actId="1076"/>
          <ac:spMkLst>
            <pc:docMk/>
            <pc:sldMk cId="3428028254" sldId="337"/>
            <ac:spMk id="10" creationId="{F6AFDE57-EE74-4409-A3EE-FE4CDC10DAEB}"/>
          </ac:spMkLst>
        </pc:spChg>
        <pc:spChg chg="mod">
          <ac:chgData name="Nkagisang Mere" userId="S::mrxnka001@myuct.ac.za::02c7049f-2e8b-4e25-9488-c81787e96c4e" providerId="AD" clId="Web-{1DA76246-1193-45A2-9734-0E8DB8F87315}" dt="2021-04-12T19:02:02.833" v="2793" actId="20577"/>
          <ac:spMkLst>
            <pc:docMk/>
            <pc:sldMk cId="3428028254" sldId="337"/>
            <ac:spMk id="11" creationId="{C629EB42-4BC5-44B8-AFB4-8BB302E3B8CC}"/>
          </ac:spMkLst>
        </pc:spChg>
        <pc:spChg chg="mod">
          <ac:chgData name="Nkagisang Mere" userId="S::mrxnka001@myuct.ac.za::02c7049f-2e8b-4e25-9488-c81787e96c4e" providerId="AD" clId="Web-{1DA76246-1193-45A2-9734-0E8DB8F87315}" dt="2021-04-12T18:50:47.302" v="2153" actId="1076"/>
          <ac:spMkLst>
            <pc:docMk/>
            <pc:sldMk cId="3428028254" sldId="337"/>
            <ac:spMk id="12" creationId="{65D5EC27-0395-4EDE-945A-B19B1D919D3E}"/>
          </ac:spMkLst>
        </pc:spChg>
        <pc:spChg chg="mod">
          <ac:chgData name="Nkagisang Mere" userId="S::mrxnka001@myuct.ac.za::02c7049f-2e8b-4e25-9488-c81787e96c4e" providerId="AD" clId="Web-{1DA76246-1193-45A2-9734-0E8DB8F87315}" dt="2021-04-12T18:54:11.119" v="2395" actId="1076"/>
          <ac:spMkLst>
            <pc:docMk/>
            <pc:sldMk cId="3428028254" sldId="337"/>
            <ac:spMk id="16" creationId="{6D6380E8-5E2D-4CC1-B6E8-ABD7ACB9DC2C}"/>
          </ac:spMkLst>
        </pc:spChg>
        <pc:spChg chg="mod">
          <ac:chgData name="Nkagisang Mere" userId="S::mrxnka001@myuct.ac.za::02c7049f-2e8b-4e25-9488-c81787e96c4e" providerId="AD" clId="Web-{1DA76246-1193-45A2-9734-0E8DB8F87315}" dt="2021-04-12T18:45:37.092" v="2115" actId="1076"/>
          <ac:spMkLst>
            <pc:docMk/>
            <pc:sldMk cId="3428028254" sldId="337"/>
            <ac:spMk id="18" creationId="{9F90CD16-3CFE-44D7-8EB8-14B5F1B63278}"/>
          </ac:spMkLst>
        </pc:spChg>
        <pc:spChg chg="mod">
          <ac:chgData name="Nkagisang Mere" userId="S::mrxnka001@myuct.ac.za::02c7049f-2e8b-4e25-9488-c81787e96c4e" providerId="AD" clId="Web-{1DA76246-1193-45A2-9734-0E8DB8F87315}" dt="2021-04-12T19:03:50.241" v="2819" actId="1076"/>
          <ac:spMkLst>
            <pc:docMk/>
            <pc:sldMk cId="3428028254" sldId="337"/>
            <ac:spMk id="19" creationId="{37E02F0B-8C76-401D-91BA-E33235039285}"/>
          </ac:spMkLst>
        </pc:spChg>
        <pc:spChg chg="add mod">
          <ac:chgData name="Nkagisang Mere" userId="S::mrxnka001@myuct.ac.za::02c7049f-2e8b-4e25-9488-c81787e96c4e" providerId="AD" clId="Web-{1DA76246-1193-45A2-9734-0E8DB8F87315}" dt="2021-04-12T19:04:10.023" v="2831" actId="20577"/>
          <ac:spMkLst>
            <pc:docMk/>
            <pc:sldMk cId="3428028254" sldId="337"/>
            <ac:spMk id="27" creationId="{08415740-1E3B-4651-A6F0-EEBA332A3970}"/>
          </ac:spMkLst>
        </pc:spChg>
        <pc:spChg chg="del">
          <ac:chgData name="Nkagisang Mere" userId="S::mrxnka001@myuct.ac.za::02c7049f-2e8b-4e25-9488-c81787e96c4e" providerId="AD" clId="Web-{1DA76246-1193-45A2-9734-0E8DB8F87315}" dt="2021-04-12T18:47:11.641" v="2120"/>
          <ac:spMkLst>
            <pc:docMk/>
            <pc:sldMk cId="3428028254" sldId="337"/>
            <ac:spMk id="35" creationId="{C459251B-E9C0-41ED-B0E0-07AAFF254056}"/>
          </ac:spMkLst>
        </pc:spChg>
        <pc:spChg chg="del">
          <ac:chgData name="Nkagisang Mere" userId="S::mrxnka001@myuct.ac.za::02c7049f-2e8b-4e25-9488-c81787e96c4e" providerId="AD" clId="Web-{1DA76246-1193-45A2-9734-0E8DB8F87315}" dt="2021-04-12T18:47:11.641" v="2119"/>
          <ac:spMkLst>
            <pc:docMk/>
            <pc:sldMk cId="3428028254" sldId="337"/>
            <ac:spMk id="36" creationId="{FE21EF43-BA22-489E-8035-637735E9AFC6}"/>
          </ac:spMkLst>
        </pc:spChg>
        <pc:spChg chg="del">
          <ac:chgData name="Nkagisang Mere" userId="S::mrxnka001@myuct.ac.za::02c7049f-2e8b-4e25-9488-c81787e96c4e" providerId="AD" clId="Web-{1DA76246-1193-45A2-9734-0E8DB8F87315}" dt="2021-04-12T18:47:11.641" v="2118"/>
          <ac:spMkLst>
            <pc:docMk/>
            <pc:sldMk cId="3428028254" sldId="337"/>
            <ac:spMk id="37" creationId="{7FEAF706-736B-4AD7-8B98-472C7EE750AE}"/>
          </ac:spMkLst>
        </pc:spChg>
        <pc:spChg chg="del">
          <ac:chgData name="Nkagisang Mere" userId="S::mrxnka001@myuct.ac.za::02c7049f-2e8b-4e25-9488-c81787e96c4e" providerId="AD" clId="Web-{1DA76246-1193-45A2-9734-0E8DB8F87315}" dt="2021-04-12T18:47:11.641" v="2117"/>
          <ac:spMkLst>
            <pc:docMk/>
            <pc:sldMk cId="3428028254" sldId="337"/>
            <ac:spMk id="38" creationId="{FC96FBB7-1F56-442C-9205-C775B07609A6}"/>
          </ac:spMkLst>
        </pc:spChg>
        <pc:grpChg chg="del">
          <ac:chgData name="Nkagisang Mere" userId="S::mrxnka001@myuct.ac.za::02c7049f-2e8b-4e25-9488-c81787e96c4e" providerId="AD" clId="Web-{1DA76246-1193-45A2-9734-0E8DB8F87315}" dt="2021-04-12T18:47:11.641" v="2121"/>
          <ac:grpSpMkLst>
            <pc:docMk/>
            <pc:sldMk cId="3428028254" sldId="337"/>
            <ac:grpSpMk id="4" creationId="{E11B377E-1902-4ECE-B53A-0AB1C7229FE9}"/>
          </ac:grpSpMkLst>
        </pc:grpChg>
        <pc:grpChg chg="del mod">
          <ac:chgData name="Nkagisang Mere" userId="S::mrxnka001@myuct.ac.za::02c7049f-2e8b-4e25-9488-c81787e96c4e" providerId="AD" clId="Web-{1DA76246-1193-45A2-9734-0E8DB8F87315}" dt="2021-04-12T19:02:08.083" v="2794"/>
          <ac:grpSpMkLst>
            <pc:docMk/>
            <pc:sldMk cId="3428028254" sldId="337"/>
            <ac:grpSpMk id="9" creationId="{22BC364F-DC51-41E1-B9EC-DDC69EA7DC88}"/>
          </ac:grpSpMkLst>
        </pc:grpChg>
        <pc:grpChg chg="del">
          <ac:chgData name="Nkagisang Mere" userId="S::mrxnka001@myuct.ac.za::02c7049f-2e8b-4e25-9488-c81787e96c4e" providerId="AD" clId="Web-{1DA76246-1193-45A2-9734-0E8DB8F87315}" dt="2021-04-12T18:54:14.057" v="2396"/>
          <ac:grpSpMkLst>
            <pc:docMk/>
            <pc:sldMk cId="3428028254" sldId="337"/>
            <ac:grpSpMk id="13" creationId="{C7E71499-F772-4D0D-AC5C-2A8B6D3BDC69}"/>
          </ac:grpSpMkLst>
        </pc:grpChg>
        <pc:grpChg chg="add del mod">
          <ac:chgData name="Nkagisang Mere" userId="S::mrxnka001@myuct.ac.za::02c7049f-2e8b-4e25-9488-c81787e96c4e" providerId="AD" clId="Web-{1DA76246-1193-45A2-9734-0E8DB8F87315}" dt="2021-04-12T19:03:44.538" v="2818" actId="14100"/>
          <ac:grpSpMkLst>
            <pc:docMk/>
            <pc:sldMk cId="3428028254" sldId="337"/>
            <ac:grpSpMk id="17" creationId="{C7C117EF-3B5C-41BF-91D6-2AB073CCD0D1}"/>
          </ac:grpSpMkLst>
        </pc:grpChg>
        <pc:grpChg chg="del">
          <ac:chgData name="Nkagisang Mere" userId="S::mrxnka001@myuct.ac.za::02c7049f-2e8b-4e25-9488-c81787e96c4e" providerId="AD" clId="Web-{1DA76246-1193-45A2-9734-0E8DB8F87315}" dt="2021-04-12T18:47:38.438" v="2124"/>
          <ac:grpSpMkLst>
            <pc:docMk/>
            <pc:sldMk cId="3428028254" sldId="337"/>
            <ac:grpSpMk id="21" creationId="{33993EA4-14B5-4BA6-B68C-53118E1B3281}"/>
          </ac:grpSpMkLst>
        </pc:grpChg>
        <pc:picChg chg="add mod">
          <ac:chgData name="Nkagisang Mere" userId="S::mrxnka001@myuct.ac.za::02c7049f-2e8b-4e25-9488-c81787e96c4e" providerId="AD" clId="Web-{1DA76246-1193-45A2-9734-0E8DB8F87315}" dt="2021-04-12T18:50:43.114" v="2152" actId="1076"/>
          <ac:picMkLst>
            <pc:docMk/>
            <pc:sldMk cId="3428028254" sldId="337"/>
            <ac:picMk id="25" creationId="{8C90514F-756B-4517-9BA4-06130BCCFA0E}"/>
          </ac:picMkLst>
        </pc:picChg>
        <pc:picChg chg="add mod">
          <ac:chgData name="Nkagisang Mere" userId="S::mrxnka001@myuct.ac.za::02c7049f-2e8b-4e25-9488-c81787e96c4e" providerId="AD" clId="Web-{1DA76246-1193-45A2-9734-0E8DB8F87315}" dt="2021-04-12T18:50:31.692" v="2150" actId="1076"/>
          <ac:picMkLst>
            <pc:docMk/>
            <pc:sldMk cId="3428028254" sldId="337"/>
            <ac:picMk id="26" creationId="{24CA5BA4-A38A-4415-A188-7D54D7F37C7B}"/>
          </ac:picMkLst>
        </pc:picChg>
      </pc:sldChg>
    </pc:docChg>
  </pc:docChgLst>
  <pc:docChgLst>
    <pc:chgData name="Tiree Conochie" userId="S::cnctir001@myuct.ac.za::33621598-bfec-4f01-b42f-491ec4c1cbbd" providerId="AD" clId="Web-{430199DE-DC76-4F5F-A194-2AA820430AA6}"/>
    <pc:docChg chg="addSld modSld">
      <pc:chgData name="Tiree Conochie" userId="S::cnctir001@myuct.ac.za::33621598-bfec-4f01-b42f-491ec4c1cbbd" providerId="AD" clId="Web-{430199DE-DC76-4F5F-A194-2AA820430AA6}" dt="2021-04-12T15:03:37.914" v="377" actId="20577"/>
      <pc:docMkLst>
        <pc:docMk/>
      </pc:docMkLst>
      <pc:sldChg chg="addSp delSp modSp">
        <pc:chgData name="Tiree Conochie" userId="S::cnctir001@myuct.ac.za::33621598-bfec-4f01-b42f-491ec4c1cbbd" providerId="AD" clId="Web-{430199DE-DC76-4F5F-A194-2AA820430AA6}" dt="2021-04-12T14:42:24.686" v="233" actId="1076"/>
        <pc:sldMkLst>
          <pc:docMk/>
          <pc:sldMk cId="2737942562" sldId="298"/>
        </pc:sldMkLst>
        <pc:spChg chg="mod">
          <ac:chgData name="Tiree Conochie" userId="S::cnctir001@myuct.ac.za::33621598-bfec-4f01-b42f-491ec4c1cbbd" providerId="AD" clId="Web-{430199DE-DC76-4F5F-A194-2AA820430AA6}" dt="2021-04-12T14:27:30.388" v="11" actId="20577"/>
          <ac:spMkLst>
            <pc:docMk/>
            <pc:sldMk cId="2737942562" sldId="298"/>
            <ac:spMk id="2" creationId="{D735F7F3-C1B5-4B60-A00A-4EB618DDFB5A}"/>
          </ac:spMkLst>
        </pc:spChg>
        <pc:spChg chg="mod">
          <ac:chgData name="Tiree Conochie" userId="S::cnctir001@myuct.ac.za::33621598-bfec-4f01-b42f-491ec4c1cbbd" providerId="AD" clId="Web-{430199DE-DC76-4F5F-A194-2AA820430AA6}" dt="2021-04-12T14:31:06.314" v="105" actId="20577"/>
          <ac:spMkLst>
            <pc:docMk/>
            <pc:sldMk cId="2737942562" sldId="298"/>
            <ac:spMk id="22" creationId="{E95ED302-70CC-4438-AD9D-1DF6FF3E90E7}"/>
          </ac:spMkLst>
        </pc:spChg>
        <pc:spChg chg="mod">
          <ac:chgData name="Tiree Conochie" userId="S::cnctir001@myuct.ac.za::33621598-bfec-4f01-b42f-491ec4c1cbbd" providerId="AD" clId="Web-{430199DE-DC76-4F5F-A194-2AA820430AA6}" dt="2021-04-12T14:42:15.843" v="231" actId="20577"/>
          <ac:spMkLst>
            <pc:docMk/>
            <pc:sldMk cId="2737942562" sldId="298"/>
            <ac:spMk id="23" creationId="{2C7A6CE2-B6F8-44C7-91AB-AF4C8275AEE3}"/>
          </ac:spMkLst>
        </pc:spChg>
        <pc:spChg chg="mod">
          <ac:chgData name="Tiree Conochie" userId="S::cnctir001@myuct.ac.za::33621598-bfec-4f01-b42f-491ec4c1cbbd" providerId="AD" clId="Web-{430199DE-DC76-4F5F-A194-2AA820430AA6}" dt="2021-04-12T14:33:08.535" v="172" actId="20577"/>
          <ac:spMkLst>
            <pc:docMk/>
            <pc:sldMk cId="2737942562" sldId="298"/>
            <ac:spMk id="24" creationId="{02989846-3A04-48C2-AD47-18FB1D88315D}"/>
          </ac:spMkLst>
        </pc:spChg>
        <pc:spChg chg="mod">
          <ac:chgData name="Tiree Conochie" userId="S::cnctir001@myuct.ac.za::33621598-bfec-4f01-b42f-491ec4c1cbbd" providerId="AD" clId="Web-{430199DE-DC76-4F5F-A194-2AA820430AA6}" dt="2021-04-12T14:32:40.722" v="171" actId="20577"/>
          <ac:spMkLst>
            <pc:docMk/>
            <pc:sldMk cId="2737942562" sldId="298"/>
            <ac:spMk id="25" creationId="{D9546ADF-DEF4-44C0-88B4-C302E1D6C1B3}"/>
          </ac:spMkLst>
        </pc:spChg>
        <pc:spChg chg="mod">
          <ac:chgData name="Tiree Conochie" userId="S::cnctir001@myuct.ac.za::33621598-bfec-4f01-b42f-491ec4c1cbbd" providerId="AD" clId="Web-{430199DE-DC76-4F5F-A194-2AA820430AA6}" dt="2021-04-12T14:40:15.450" v="225" actId="1076"/>
          <ac:spMkLst>
            <pc:docMk/>
            <pc:sldMk cId="2737942562" sldId="298"/>
            <ac:spMk id="26" creationId="{40EA65E0-E227-49DA-9D05-77BE99BCB7DF}"/>
          </ac:spMkLst>
        </pc:spChg>
        <pc:spChg chg="mod">
          <ac:chgData name="Tiree Conochie" userId="S::cnctir001@myuct.ac.za::33621598-bfec-4f01-b42f-491ec4c1cbbd" providerId="AD" clId="Web-{430199DE-DC76-4F5F-A194-2AA820430AA6}" dt="2021-04-12T14:41:55.248" v="229" actId="20577"/>
          <ac:spMkLst>
            <pc:docMk/>
            <pc:sldMk cId="2737942562" sldId="298"/>
            <ac:spMk id="27" creationId="{4B2E23C9-9E16-4A44-BC7F-3E178638B9FA}"/>
          </ac:spMkLst>
        </pc:spChg>
        <pc:spChg chg="del">
          <ac:chgData name="Tiree Conochie" userId="S::cnctir001@myuct.ac.za::33621598-bfec-4f01-b42f-491ec4c1cbbd" providerId="AD" clId="Web-{430199DE-DC76-4F5F-A194-2AA820430AA6}" dt="2021-04-12T14:42:07.655" v="230"/>
          <ac:spMkLst>
            <pc:docMk/>
            <pc:sldMk cId="2737942562" sldId="298"/>
            <ac:spMk id="28" creationId="{06CA8238-1FD1-47C4-B176-02B33BE6CA2E}"/>
          </ac:spMkLst>
        </pc:spChg>
        <pc:spChg chg="mod">
          <ac:chgData name="Tiree Conochie" userId="S::cnctir001@myuct.ac.za::33621598-bfec-4f01-b42f-491ec4c1cbbd" providerId="AD" clId="Web-{430199DE-DC76-4F5F-A194-2AA820430AA6}" dt="2021-04-12T14:30:37.736" v="100" actId="14100"/>
          <ac:spMkLst>
            <pc:docMk/>
            <pc:sldMk cId="2737942562" sldId="298"/>
            <ac:spMk id="31" creationId="{F7B331B3-FDA0-4EB7-B756-7962117B5F07}"/>
          </ac:spMkLst>
        </pc:spChg>
        <pc:grpChg chg="add del mod">
          <ac:chgData name="Tiree Conochie" userId="S::cnctir001@myuct.ac.za::33621598-bfec-4f01-b42f-491ec4c1cbbd" providerId="AD" clId="Web-{430199DE-DC76-4F5F-A194-2AA820430AA6}" dt="2021-04-12T14:42:24.686" v="233" actId="1076"/>
          <ac:grpSpMkLst>
            <pc:docMk/>
            <pc:sldMk cId="2737942562" sldId="298"/>
            <ac:grpSpMk id="21" creationId="{F6F5CF0F-D322-43CD-B7F3-8AC33952E440}"/>
          </ac:grpSpMkLst>
        </pc:grpChg>
      </pc:sldChg>
      <pc:sldChg chg="modSp">
        <pc:chgData name="Tiree Conochie" userId="S::cnctir001@myuct.ac.za::33621598-bfec-4f01-b42f-491ec4c1cbbd" providerId="AD" clId="Web-{430199DE-DC76-4F5F-A194-2AA820430AA6}" dt="2021-04-12T15:03:04.991" v="371" actId="20577"/>
        <pc:sldMkLst>
          <pc:docMk/>
          <pc:sldMk cId="3423133475" sldId="307"/>
        </pc:sldMkLst>
        <pc:spChg chg="mod">
          <ac:chgData name="Tiree Conochie" userId="S::cnctir001@myuct.ac.za::33621598-bfec-4f01-b42f-491ec4c1cbbd" providerId="AD" clId="Web-{430199DE-DC76-4F5F-A194-2AA820430AA6}" dt="2021-04-12T15:03:04.991" v="371" actId="20577"/>
          <ac:spMkLst>
            <pc:docMk/>
            <pc:sldMk cId="3423133475" sldId="307"/>
            <ac:spMk id="97" creationId="{9338A9DA-932C-4CE7-821B-13F727843B8E}"/>
          </ac:spMkLst>
        </pc:spChg>
        <pc:spChg chg="mod">
          <ac:chgData name="Tiree Conochie" userId="S::cnctir001@myuct.ac.za::33621598-bfec-4f01-b42f-491ec4c1cbbd" providerId="AD" clId="Web-{430199DE-DC76-4F5F-A194-2AA820430AA6}" dt="2021-04-12T15:00:48.770" v="359" actId="20577"/>
          <ac:spMkLst>
            <pc:docMk/>
            <pc:sldMk cId="3423133475" sldId="307"/>
            <ac:spMk id="99" creationId="{4E95BAE5-816D-479D-B903-53208252CB1B}"/>
          </ac:spMkLst>
        </pc:spChg>
      </pc:sldChg>
      <pc:sldChg chg="modSp add replId">
        <pc:chgData name="Tiree Conochie" userId="S::cnctir001@myuct.ac.za::33621598-bfec-4f01-b42f-491ec4c1cbbd" providerId="AD" clId="Web-{430199DE-DC76-4F5F-A194-2AA820430AA6}" dt="2021-04-12T14:58:19.798" v="358" actId="20577"/>
        <pc:sldMkLst>
          <pc:docMk/>
          <pc:sldMk cId="4211096280" sldId="357"/>
        </pc:sldMkLst>
        <pc:spChg chg="mod">
          <ac:chgData name="Tiree Conochie" userId="S::cnctir001@myuct.ac.za::33621598-bfec-4f01-b42f-491ec4c1cbbd" providerId="AD" clId="Web-{430199DE-DC76-4F5F-A194-2AA820430AA6}" dt="2021-04-12T14:55:31.467" v="354" actId="20577"/>
          <ac:spMkLst>
            <pc:docMk/>
            <pc:sldMk cId="4211096280" sldId="357"/>
            <ac:spMk id="23" creationId="{2C7A6CE2-B6F8-44C7-91AB-AF4C8275AEE3}"/>
          </ac:spMkLst>
        </pc:spChg>
        <pc:spChg chg="mod">
          <ac:chgData name="Tiree Conochie" userId="S::cnctir001@myuct.ac.za::33621598-bfec-4f01-b42f-491ec4c1cbbd" providerId="AD" clId="Web-{430199DE-DC76-4F5F-A194-2AA820430AA6}" dt="2021-04-12T14:51:15.353" v="353" actId="1076"/>
          <ac:spMkLst>
            <pc:docMk/>
            <pc:sldMk cId="4211096280" sldId="357"/>
            <ac:spMk id="24" creationId="{02989846-3A04-48C2-AD47-18FB1D88315D}"/>
          </ac:spMkLst>
        </pc:spChg>
        <pc:spChg chg="mod">
          <ac:chgData name="Tiree Conochie" userId="S::cnctir001@myuct.ac.za::33621598-bfec-4f01-b42f-491ec4c1cbbd" providerId="AD" clId="Web-{430199DE-DC76-4F5F-A194-2AA820430AA6}" dt="2021-04-12T14:47:47.036" v="303" actId="20577"/>
          <ac:spMkLst>
            <pc:docMk/>
            <pc:sldMk cId="4211096280" sldId="357"/>
            <ac:spMk id="25" creationId="{D9546ADF-DEF4-44C0-88B4-C302E1D6C1B3}"/>
          </ac:spMkLst>
        </pc:spChg>
        <pc:spChg chg="mod">
          <ac:chgData name="Tiree Conochie" userId="S::cnctir001@myuct.ac.za::33621598-bfec-4f01-b42f-491ec4c1cbbd" providerId="AD" clId="Web-{430199DE-DC76-4F5F-A194-2AA820430AA6}" dt="2021-04-12T14:51:09.415" v="352" actId="1076"/>
          <ac:spMkLst>
            <pc:docMk/>
            <pc:sldMk cId="4211096280" sldId="357"/>
            <ac:spMk id="26" creationId="{40EA65E0-E227-49DA-9D05-77BE99BCB7DF}"/>
          </ac:spMkLst>
        </pc:spChg>
        <pc:spChg chg="mod">
          <ac:chgData name="Tiree Conochie" userId="S::cnctir001@myuct.ac.za::33621598-bfec-4f01-b42f-491ec4c1cbbd" providerId="AD" clId="Web-{430199DE-DC76-4F5F-A194-2AA820430AA6}" dt="2021-04-12T14:58:19.798" v="358" actId="20577"/>
          <ac:spMkLst>
            <pc:docMk/>
            <pc:sldMk cId="4211096280" sldId="357"/>
            <ac:spMk id="27" creationId="{4B2E23C9-9E16-4A44-BC7F-3E178638B9FA}"/>
          </ac:spMkLst>
        </pc:spChg>
        <pc:spChg chg="mod">
          <ac:chgData name="Tiree Conochie" userId="S::cnctir001@myuct.ac.za::33621598-bfec-4f01-b42f-491ec4c1cbbd" providerId="AD" clId="Web-{430199DE-DC76-4F5F-A194-2AA820430AA6}" dt="2021-04-12T14:45:29.252" v="257" actId="20577"/>
          <ac:spMkLst>
            <pc:docMk/>
            <pc:sldMk cId="4211096280" sldId="357"/>
            <ac:spMk id="31" creationId="{F7B331B3-FDA0-4EB7-B756-7962117B5F07}"/>
          </ac:spMkLst>
        </pc:spChg>
      </pc:sldChg>
      <pc:sldChg chg="modSp add replId">
        <pc:chgData name="Tiree Conochie" userId="S::cnctir001@myuct.ac.za::33621598-bfec-4f01-b42f-491ec4c1cbbd" providerId="AD" clId="Web-{430199DE-DC76-4F5F-A194-2AA820430AA6}" dt="2021-04-12T15:03:37.914" v="377" actId="20577"/>
        <pc:sldMkLst>
          <pc:docMk/>
          <pc:sldMk cId="4084629460" sldId="358"/>
        </pc:sldMkLst>
        <pc:spChg chg="mod">
          <ac:chgData name="Tiree Conochie" userId="S::cnctir001@myuct.ac.za::33621598-bfec-4f01-b42f-491ec4c1cbbd" providerId="AD" clId="Web-{430199DE-DC76-4F5F-A194-2AA820430AA6}" dt="2021-04-12T15:03:37.914" v="377" actId="20577"/>
          <ac:spMkLst>
            <pc:docMk/>
            <pc:sldMk cId="4084629460" sldId="358"/>
            <ac:spMk id="31" creationId="{F7B331B3-FDA0-4EB7-B756-7962117B5F07}"/>
          </ac:spMkLst>
        </pc:spChg>
      </pc:sldChg>
    </pc:docChg>
  </pc:docChgLst>
  <pc:docChgLst>
    <pc:chgData name="Pfano Matsheketsheke" userId="S::mtspfa002@myuct.ac.za::e8063c20-6b96-407f-882a-c9a73db69bc1" providerId="AD" clId="Web-{F6625DFD-D183-473D-9F31-80B86EF8B6E4}"/>
    <pc:docChg chg="delSld modSld">
      <pc:chgData name="Pfano Matsheketsheke" userId="S::mtspfa002@myuct.ac.za::e8063c20-6b96-407f-882a-c9a73db69bc1" providerId="AD" clId="Web-{F6625DFD-D183-473D-9F31-80B86EF8B6E4}" dt="2021-04-12T23:10:04.155" v="5" actId="1076"/>
      <pc:docMkLst>
        <pc:docMk/>
      </pc:docMkLst>
      <pc:sldChg chg="del">
        <pc:chgData name="Pfano Matsheketsheke" userId="S::mtspfa002@myuct.ac.za::e8063c20-6b96-407f-882a-c9a73db69bc1" providerId="AD" clId="Web-{F6625DFD-D183-473D-9F31-80B86EF8B6E4}" dt="2021-04-12T23:09:03.373" v="2"/>
        <pc:sldMkLst>
          <pc:docMk/>
          <pc:sldMk cId="3979649407" sldId="259"/>
        </pc:sldMkLst>
      </pc:sldChg>
      <pc:sldChg chg="del">
        <pc:chgData name="Pfano Matsheketsheke" userId="S::mtspfa002@myuct.ac.za::e8063c20-6b96-407f-882a-c9a73db69bc1" providerId="AD" clId="Web-{F6625DFD-D183-473D-9F31-80B86EF8B6E4}" dt="2021-04-12T23:08:50.700" v="1"/>
        <pc:sldMkLst>
          <pc:docMk/>
          <pc:sldMk cId="4201278032" sldId="309"/>
        </pc:sldMkLst>
      </pc:sldChg>
      <pc:sldChg chg="del">
        <pc:chgData name="Pfano Matsheketsheke" userId="S::mtspfa002@myuct.ac.za::e8063c20-6b96-407f-882a-c9a73db69bc1" providerId="AD" clId="Web-{F6625DFD-D183-473D-9F31-80B86EF8B6E4}" dt="2021-04-12T23:08:45.606" v="0"/>
        <pc:sldMkLst>
          <pc:docMk/>
          <pc:sldMk cId="1560353361" sldId="315"/>
        </pc:sldMkLst>
      </pc:sldChg>
      <pc:sldChg chg="addSp modSp">
        <pc:chgData name="Pfano Matsheketsheke" userId="S::mtspfa002@myuct.ac.za::e8063c20-6b96-407f-882a-c9a73db69bc1" providerId="AD" clId="Web-{F6625DFD-D183-473D-9F31-80B86EF8B6E4}" dt="2021-04-12T23:10:04.155" v="5" actId="1076"/>
        <pc:sldMkLst>
          <pc:docMk/>
          <pc:sldMk cId="341267653" sldId="355"/>
        </pc:sldMkLst>
        <pc:spChg chg="mod">
          <ac:chgData name="Pfano Matsheketsheke" userId="S::mtspfa002@myuct.ac.za::e8063c20-6b96-407f-882a-c9a73db69bc1" providerId="AD" clId="Web-{F6625DFD-D183-473D-9F31-80B86EF8B6E4}" dt="2021-04-12T23:09:56.765" v="4" actId="1076"/>
          <ac:spMkLst>
            <pc:docMk/>
            <pc:sldMk cId="341267653" sldId="355"/>
            <ac:spMk id="2" creationId="{D735F7F3-C1B5-4B60-A00A-4EB618DDFB5A}"/>
          </ac:spMkLst>
        </pc:spChg>
        <pc:spChg chg="add mod">
          <ac:chgData name="Pfano Matsheketsheke" userId="S::mtspfa002@myuct.ac.za::e8063c20-6b96-407f-882a-c9a73db69bc1" providerId="AD" clId="Web-{F6625DFD-D183-473D-9F31-80B86EF8B6E4}" dt="2021-04-12T23:10:04.155" v="5" actId="1076"/>
          <ac:spMkLst>
            <pc:docMk/>
            <pc:sldMk cId="341267653" sldId="355"/>
            <ac:spMk id="3" creationId="{CF6BBE5E-7DE6-40C7-8883-D5E8B6C49EE0}"/>
          </ac:spMkLst>
        </pc:spChg>
      </pc:sldChg>
    </pc:docChg>
  </pc:docChgLst>
  <pc:docChgLst>
    <pc:chgData name="Leilah Collier" userId="3174d841-c17e-4508-8266-70293ea492f5" providerId="ADAL" clId="{70C85E46-27F9-480F-9AB2-CC3BAA5FFF38}"/>
    <pc:docChg chg="undo custSel addSld delSld modSld sldOrd modMainMaster">
      <pc:chgData name="Leilah Collier" userId="3174d841-c17e-4508-8266-70293ea492f5" providerId="ADAL" clId="{70C85E46-27F9-480F-9AB2-CC3BAA5FFF38}" dt="2021-04-12T16:24:47.418" v="1261" actId="2696"/>
      <pc:docMkLst>
        <pc:docMk/>
      </pc:docMkLst>
      <pc:sldChg chg="add del">
        <pc:chgData name="Leilah Collier" userId="3174d841-c17e-4508-8266-70293ea492f5" providerId="ADAL" clId="{70C85E46-27F9-480F-9AB2-CC3BAA5FFF38}" dt="2021-04-12T16:24:47.418" v="1261" actId="2696"/>
        <pc:sldMkLst>
          <pc:docMk/>
          <pc:sldMk cId="3979649407" sldId="259"/>
        </pc:sldMkLst>
      </pc:sldChg>
      <pc:sldChg chg="del">
        <pc:chgData name="Leilah Collier" userId="3174d841-c17e-4508-8266-70293ea492f5" providerId="ADAL" clId="{70C85E46-27F9-480F-9AB2-CC3BAA5FFF38}" dt="2021-04-12T15:39:14.532" v="703" actId="2696"/>
        <pc:sldMkLst>
          <pc:docMk/>
          <pc:sldMk cId="141078548" sldId="260"/>
        </pc:sldMkLst>
      </pc:sldChg>
      <pc:sldChg chg="add del">
        <pc:chgData name="Leilah Collier" userId="3174d841-c17e-4508-8266-70293ea492f5" providerId="ADAL" clId="{70C85E46-27F9-480F-9AB2-CC3BAA5FFF38}" dt="2021-04-12T16:20:32.600" v="1255" actId="2696"/>
        <pc:sldMkLst>
          <pc:docMk/>
          <pc:sldMk cId="313758320" sldId="304"/>
        </pc:sldMkLst>
      </pc:sldChg>
      <pc:sldChg chg="del">
        <pc:chgData name="Leilah Collier" userId="3174d841-c17e-4508-8266-70293ea492f5" providerId="ADAL" clId="{70C85E46-27F9-480F-9AB2-CC3BAA5FFF38}" dt="2021-04-12T16:18:44.951" v="1239" actId="2696"/>
        <pc:sldMkLst>
          <pc:docMk/>
          <pc:sldMk cId="212682184" sldId="305"/>
        </pc:sldMkLst>
      </pc:sldChg>
      <pc:sldChg chg="del">
        <pc:chgData name="Leilah Collier" userId="3174d841-c17e-4508-8266-70293ea492f5" providerId="ADAL" clId="{70C85E46-27F9-480F-9AB2-CC3BAA5FFF38}" dt="2021-04-12T16:18:42.600" v="1238" actId="2696"/>
        <pc:sldMkLst>
          <pc:docMk/>
          <pc:sldMk cId="486176497" sldId="306"/>
        </pc:sldMkLst>
      </pc:sldChg>
      <pc:sldChg chg="ord setBg">
        <pc:chgData name="Leilah Collier" userId="3174d841-c17e-4508-8266-70293ea492f5" providerId="ADAL" clId="{70C85E46-27F9-480F-9AB2-CC3BAA5FFF38}" dt="2021-04-12T15:39:35.931" v="707"/>
        <pc:sldMkLst>
          <pc:docMk/>
          <pc:sldMk cId="1557309788" sldId="310"/>
        </pc:sldMkLst>
      </pc:sldChg>
      <pc:sldChg chg="delSp modSp mod ord setBg">
        <pc:chgData name="Leilah Collier" userId="3174d841-c17e-4508-8266-70293ea492f5" providerId="ADAL" clId="{70C85E46-27F9-480F-9AB2-CC3BAA5FFF38}" dt="2021-04-12T16:13:08.258" v="1156" actId="404"/>
        <pc:sldMkLst>
          <pc:docMk/>
          <pc:sldMk cId="1279224923" sldId="312"/>
        </pc:sldMkLst>
        <pc:spChg chg="mod">
          <ac:chgData name="Leilah Collier" userId="3174d841-c17e-4508-8266-70293ea492f5" providerId="ADAL" clId="{70C85E46-27F9-480F-9AB2-CC3BAA5FFF38}" dt="2021-04-12T16:13:08.258" v="1156" actId="404"/>
          <ac:spMkLst>
            <pc:docMk/>
            <pc:sldMk cId="1279224923" sldId="312"/>
            <ac:spMk id="2" creationId="{D735F7F3-C1B5-4B60-A00A-4EB618DDFB5A}"/>
          </ac:spMkLst>
        </pc:spChg>
        <pc:spChg chg="mod">
          <ac:chgData name="Leilah Collier" userId="3174d841-c17e-4508-8266-70293ea492f5" providerId="ADAL" clId="{70C85E46-27F9-480F-9AB2-CC3BAA5FFF38}" dt="2021-04-12T13:36:23.428" v="60" actId="14100"/>
          <ac:spMkLst>
            <pc:docMk/>
            <pc:sldMk cId="1279224923" sldId="312"/>
            <ac:spMk id="208" creationId="{A2A0977C-5D1D-4210-BB61-FA94B1606BF4}"/>
          </ac:spMkLst>
        </pc:spChg>
        <pc:spChg chg="mod">
          <ac:chgData name="Leilah Collier" userId="3174d841-c17e-4508-8266-70293ea492f5" providerId="ADAL" clId="{70C85E46-27F9-480F-9AB2-CC3BAA5FFF38}" dt="2021-04-12T13:40:00.713" v="189" actId="207"/>
          <ac:spMkLst>
            <pc:docMk/>
            <pc:sldMk cId="1279224923" sldId="312"/>
            <ac:spMk id="210" creationId="{25A0151A-C860-4583-ACFB-0B1515A217D4}"/>
          </ac:spMkLst>
        </pc:spChg>
        <pc:spChg chg="mod">
          <ac:chgData name="Leilah Collier" userId="3174d841-c17e-4508-8266-70293ea492f5" providerId="ADAL" clId="{70C85E46-27F9-480F-9AB2-CC3BAA5FFF38}" dt="2021-04-12T15:23:06.016" v="484" actId="1076"/>
          <ac:spMkLst>
            <pc:docMk/>
            <pc:sldMk cId="1279224923" sldId="312"/>
            <ac:spMk id="211" creationId="{B64C4C93-DCCD-4ED7-83D0-F6711BD36D93}"/>
          </ac:spMkLst>
        </pc:spChg>
        <pc:spChg chg="mod">
          <ac:chgData name="Leilah Collier" userId="3174d841-c17e-4508-8266-70293ea492f5" providerId="ADAL" clId="{70C85E46-27F9-480F-9AB2-CC3BAA5FFF38}" dt="2021-04-12T15:07:37.222" v="244" actId="207"/>
          <ac:spMkLst>
            <pc:docMk/>
            <pc:sldMk cId="1279224923" sldId="312"/>
            <ac:spMk id="212" creationId="{60CEBD06-B96B-4889-8998-731A279B8AA3}"/>
          </ac:spMkLst>
        </pc:spChg>
        <pc:spChg chg="mod">
          <ac:chgData name="Leilah Collier" userId="3174d841-c17e-4508-8266-70293ea492f5" providerId="ADAL" clId="{70C85E46-27F9-480F-9AB2-CC3BAA5FFF38}" dt="2021-04-12T15:16:08.360" v="386" actId="207"/>
          <ac:spMkLst>
            <pc:docMk/>
            <pc:sldMk cId="1279224923" sldId="312"/>
            <ac:spMk id="214" creationId="{7917B7CA-3905-44EF-8EB2-4CBF94E4FACD}"/>
          </ac:spMkLst>
        </pc:spChg>
        <pc:spChg chg="mod">
          <ac:chgData name="Leilah Collier" userId="3174d841-c17e-4508-8266-70293ea492f5" providerId="ADAL" clId="{70C85E46-27F9-480F-9AB2-CC3BAA5FFF38}" dt="2021-04-12T15:08:53.745" v="287" actId="1076"/>
          <ac:spMkLst>
            <pc:docMk/>
            <pc:sldMk cId="1279224923" sldId="312"/>
            <ac:spMk id="215" creationId="{95A3474B-A14E-450C-A691-CB1893AB80A9}"/>
          </ac:spMkLst>
        </pc:spChg>
        <pc:spChg chg="mod">
          <ac:chgData name="Leilah Collier" userId="3174d841-c17e-4508-8266-70293ea492f5" providerId="ADAL" clId="{70C85E46-27F9-480F-9AB2-CC3BAA5FFF38}" dt="2021-04-12T15:16:40.058" v="394" actId="207"/>
          <ac:spMkLst>
            <pc:docMk/>
            <pc:sldMk cId="1279224923" sldId="312"/>
            <ac:spMk id="216" creationId="{E162664E-48E6-4E23-9EBB-83AE4AC1C7CE}"/>
          </ac:spMkLst>
        </pc:spChg>
        <pc:spChg chg="mod">
          <ac:chgData name="Leilah Collier" userId="3174d841-c17e-4508-8266-70293ea492f5" providerId="ADAL" clId="{70C85E46-27F9-480F-9AB2-CC3BAA5FFF38}" dt="2021-04-12T15:22:36.413" v="481" actId="207"/>
          <ac:spMkLst>
            <pc:docMk/>
            <pc:sldMk cId="1279224923" sldId="312"/>
            <ac:spMk id="218" creationId="{3948CE71-25D1-4505-B99C-DE3618B853F4}"/>
          </ac:spMkLst>
        </pc:spChg>
        <pc:spChg chg="mod">
          <ac:chgData name="Leilah Collier" userId="3174d841-c17e-4508-8266-70293ea492f5" providerId="ADAL" clId="{70C85E46-27F9-480F-9AB2-CC3BAA5FFF38}" dt="2021-04-12T15:16:35.078" v="393" actId="207"/>
          <ac:spMkLst>
            <pc:docMk/>
            <pc:sldMk cId="1279224923" sldId="312"/>
            <ac:spMk id="219" creationId="{C5EF199D-1006-454C-9275-C80B4EFA5E0E}"/>
          </ac:spMkLst>
        </pc:spChg>
        <pc:spChg chg="del mod">
          <ac:chgData name="Leilah Collier" userId="3174d841-c17e-4508-8266-70293ea492f5" providerId="ADAL" clId="{70C85E46-27F9-480F-9AB2-CC3BAA5FFF38}" dt="2021-04-12T15:23:35.338" v="489" actId="478"/>
          <ac:spMkLst>
            <pc:docMk/>
            <pc:sldMk cId="1279224923" sldId="312"/>
            <ac:spMk id="220" creationId="{189ACDD6-F741-46A6-AC5A-35E3A1E30A16}"/>
          </ac:spMkLst>
        </pc:spChg>
        <pc:spChg chg="del">
          <ac:chgData name="Leilah Collier" userId="3174d841-c17e-4508-8266-70293ea492f5" providerId="ADAL" clId="{70C85E46-27F9-480F-9AB2-CC3BAA5FFF38}" dt="2021-04-12T15:23:15.697" v="485" actId="478"/>
          <ac:spMkLst>
            <pc:docMk/>
            <pc:sldMk cId="1279224923" sldId="312"/>
            <ac:spMk id="221" creationId="{99228114-FA0C-4ACE-B55A-954387CCBAB5}"/>
          </ac:spMkLst>
        </pc:spChg>
        <pc:spChg chg="del mod">
          <ac:chgData name="Leilah Collier" userId="3174d841-c17e-4508-8266-70293ea492f5" providerId="ADAL" clId="{70C85E46-27F9-480F-9AB2-CC3BAA5FFF38}" dt="2021-04-12T15:23:24.966" v="487" actId="478"/>
          <ac:spMkLst>
            <pc:docMk/>
            <pc:sldMk cId="1279224923" sldId="312"/>
            <ac:spMk id="222" creationId="{60899EC7-79B2-4B69-B519-F772613DC3CF}"/>
          </ac:spMkLst>
        </pc:spChg>
        <pc:spChg chg="mod">
          <ac:chgData name="Leilah Collier" userId="3174d841-c17e-4508-8266-70293ea492f5" providerId="ADAL" clId="{70C85E46-27F9-480F-9AB2-CC3BAA5FFF38}" dt="2021-04-12T15:33:57.058" v="601" actId="14100"/>
          <ac:spMkLst>
            <pc:docMk/>
            <pc:sldMk cId="1279224923" sldId="312"/>
            <ac:spMk id="224" creationId="{27B092C4-4E64-4ED5-A76E-7CF547AD8BCF}"/>
          </ac:spMkLst>
        </pc:spChg>
        <pc:spChg chg="mod">
          <ac:chgData name="Leilah Collier" userId="3174d841-c17e-4508-8266-70293ea492f5" providerId="ADAL" clId="{70C85E46-27F9-480F-9AB2-CC3BAA5FFF38}" dt="2021-04-12T15:36:43.932" v="701" actId="20577"/>
          <ac:spMkLst>
            <pc:docMk/>
            <pc:sldMk cId="1279224923" sldId="312"/>
            <ac:spMk id="225" creationId="{AC55F9A5-37AF-4A48-94B5-8B65AFA3ABD2}"/>
          </ac:spMkLst>
        </pc:spChg>
        <pc:grpChg chg="mod">
          <ac:chgData name="Leilah Collier" userId="3174d841-c17e-4508-8266-70293ea492f5" providerId="ADAL" clId="{70C85E46-27F9-480F-9AB2-CC3BAA5FFF38}" dt="2021-04-12T13:34:22.511" v="33" actId="1076"/>
          <ac:grpSpMkLst>
            <pc:docMk/>
            <pc:sldMk cId="1279224923" sldId="312"/>
            <ac:grpSpMk id="209" creationId="{3BB02CA8-D810-499A-B659-8EC158147483}"/>
          </ac:grpSpMkLst>
        </pc:grpChg>
        <pc:grpChg chg="mod">
          <ac:chgData name="Leilah Collier" userId="3174d841-c17e-4508-8266-70293ea492f5" providerId="ADAL" clId="{70C85E46-27F9-480F-9AB2-CC3BAA5FFF38}" dt="2021-04-12T15:16:32.619" v="392" actId="1076"/>
          <ac:grpSpMkLst>
            <pc:docMk/>
            <pc:sldMk cId="1279224923" sldId="312"/>
            <ac:grpSpMk id="217" creationId="{532403A9-A467-415C-82B9-5C60E5E21DD1}"/>
          </ac:grpSpMkLst>
        </pc:grpChg>
        <pc:grpChg chg="mod">
          <ac:chgData name="Leilah Collier" userId="3174d841-c17e-4508-8266-70293ea492f5" providerId="ADAL" clId="{70C85E46-27F9-480F-9AB2-CC3BAA5FFF38}" dt="2021-04-12T15:37:24.501" v="702" actId="1076"/>
          <ac:grpSpMkLst>
            <pc:docMk/>
            <pc:sldMk cId="1279224923" sldId="312"/>
            <ac:grpSpMk id="223" creationId="{410B2F72-05BC-48F3-B52A-E563C1C9280F}"/>
          </ac:grpSpMkLst>
        </pc:grpChg>
      </pc:sldChg>
      <pc:sldChg chg="del">
        <pc:chgData name="Leilah Collier" userId="3174d841-c17e-4508-8266-70293ea492f5" providerId="ADAL" clId="{70C85E46-27F9-480F-9AB2-CC3BAA5FFF38}" dt="2021-04-12T16:24:14.868" v="1259" actId="2696"/>
        <pc:sldMkLst>
          <pc:docMk/>
          <pc:sldMk cId="3827296069" sldId="313"/>
        </pc:sldMkLst>
      </pc:sldChg>
      <pc:sldChg chg="del">
        <pc:chgData name="Leilah Collier" userId="3174d841-c17e-4508-8266-70293ea492f5" providerId="ADAL" clId="{70C85E46-27F9-480F-9AB2-CC3BAA5FFF38}" dt="2021-04-12T16:24:14.868" v="1259" actId="2696"/>
        <pc:sldMkLst>
          <pc:docMk/>
          <pc:sldMk cId="3668670005" sldId="314"/>
        </pc:sldMkLst>
      </pc:sldChg>
      <pc:sldChg chg="del">
        <pc:chgData name="Leilah Collier" userId="3174d841-c17e-4508-8266-70293ea492f5" providerId="ADAL" clId="{70C85E46-27F9-480F-9AB2-CC3BAA5FFF38}" dt="2021-04-12T16:24:14.868" v="1259" actId="2696"/>
        <pc:sldMkLst>
          <pc:docMk/>
          <pc:sldMk cId="4184600926" sldId="316"/>
        </pc:sldMkLst>
      </pc:sldChg>
      <pc:sldChg chg="del">
        <pc:chgData name="Leilah Collier" userId="3174d841-c17e-4508-8266-70293ea492f5" providerId="ADAL" clId="{70C85E46-27F9-480F-9AB2-CC3BAA5FFF38}" dt="2021-04-12T16:24:14.868" v="1259" actId="2696"/>
        <pc:sldMkLst>
          <pc:docMk/>
          <pc:sldMk cId="848212632" sldId="321"/>
        </pc:sldMkLst>
      </pc:sldChg>
      <pc:sldChg chg="del ord">
        <pc:chgData name="Leilah Collier" userId="3174d841-c17e-4508-8266-70293ea492f5" providerId="ADAL" clId="{70C85E46-27F9-480F-9AB2-CC3BAA5FFF38}" dt="2021-04-12T16:24:14.868" v="1259" actId="2696"/>
        <pc:sldMkLst>
          <pc:docMk/>
          <pc:sldMk cId="184736873" sldId="322"/>
        </pc:sldMkLst>
      </pc:sldChg>
      <pc:sldChg chg="del">
        <pc:chgData name="Leilah Collier" userId="3174d841-c17e-4508-8266-70293ea492f5" providerId="ADAL" clId="{70C85E46-27F9-480F-9AB2-CC3BAA5FFF38}" dt="2021-04-12T16:24:14.868" v="1259" actId="2696"/>
        <pc:sldMkLst>
          <pc:docMk/>
          <pc:sldMk cId="1193403196" sldId="324"/>
        </pc:sldMkLst>
      </pc:sldChg>
      <pc:sldChg chg="del">
        <pc:chgData name="Leilah Collier" userId="3174d841-c17e-4508-8266-70293ea492f5" providerId="ADAL" clId="{70C85E46-27F9-480F-9AB2-CC3BAA5FFF38}" dt="2021-04-12T16:24:14.868" v="1259" actId="2696"/>
        <pc:sldMkLst>
          <pc:docMk/>
          <pc:sldMk cId="1198383687" sldId="325"/>
        </pc:sldMkLst>
      </pc:sldChg>
      <pc:sldChg chg="del">
        <pc:chgData name="Leilah Collier" userId="3174d841-c17e-4508-8266-70293ea492f5" providerId="ADAL" clId="{70C85E46-27F9-480F-9AB2-CC3BAA5FFF38}" dt="2021-04-12T16:24:14.868" v="1259" actId="2696"/>
        <pc:sldMkLst>
          <pc:docMk/>
          <pc:sldMk cId="2473585384" sldId="326"/>
        </pc:sldMkLst>
      </pc:sldChg>
      <pc:sldChg chg="del">
        <pc:chgData name="Leilah Collier" userId="3174d841-c17e-4508-8266-70293ea492f5" providerId="ADAL" clId="{70C85E46-27F9-480F-9AB2-CC3BAA5FFF38}" dt="2021-04-12T16:24:14.868" v="1259" actId="2696"/>
        <pc:sldMkLst>
          <pc:docMk/>
          <pc:sldMk cId="401886799" sldId="327"/>
        </pc:sldMkLst>
      </pc:sldChg>
      <pc:sldChg chg="del">
        <pc:chgData name="Leilah Collier" userId="3174d841-c17e-4508-8266-70293ea492f5" providerId="ADAL" clId="{70C85E46-27F9-480F-9AB2-CC3BAA5FFF38}" dt="2021-04-12T16:24:14.868" v="1259" actId="2696"/>
        <pc:sldMkLst>
          <pc:docMk/>
          <pc:sldMk cId="1309782655" sldId="328"/>
        </pc:sldMkLst>
      </pc:sldChg>
      <pc:sldChg chg="addSp delSp modSp mod ord">
        <pc:chgData name="Leilah Collier" userId="3174d841-c17e-4508-8266-70293ea492f5" providerId="ADAL" clId="{70C85E46-27F9-480F-9AB2-CC3BAA5FFF38}" dt="2021-04-12T16:18:12.531" v="1235" actId="20577"/>
        <pc:sldMkLst>
          <pc:docMk/>
          <pc:sldMk cId="1547012370" sldId="330"/>
        </pc:sldMkLst>
        <pc:spChg chg="mod">
          <ac:chgData name="Leilah Collier" userId="3174d841-c17e-4508-8266-70293ea492f5" providerId="ADAL" clId="{70C85E46-27F9-480F-9AB2-CC3BAA5FFF38}" dt="2021-04-12T16:12:54.164" v="1154" actId="404"/>
          <ac:spMkLst>
            <pc:docMk/>
            <pc:sldMk cId="1547012370" sldId="330"/>
            <ac:spMk id="2" creationId="{D735F7F3-C1B5-4B60-A00A-4EB618DDFB5A}"/>
          </ac:spMkLst>
        </pc:spChg>
        <pc:spChg chg="del topLvl">
          <ac:chgData name="Leilah Collier" userId="3174d841-c17e-4508-8266-70293ea492f5" providerId="ADAL" clId="{70C85E46-27F9-480F-9AB2-CC3BAA5FFF38}" dt="2021-04-12T15:51:21.979" v="928" actId="478"/>
          <ac:spMkLst>
            <pc:docMk/>
            <pc:sldMk cId="1547012370" sldId="330"/>
            <ac:spMk id="22" creationId="{4CC8D60E-C47C-44A9-8470-DF5F22C5CE90}"/>
          </ac:spMkLst>
        </pc:spChg>
        <pc:spChg chg="del topLvl">
          <ac:chgData name="Leilah Collier" userId="3174d841-c17e-4508-8266-70293ea492f5" providerId="ADAL" clId="{70C85E46-27F9-480F-9AB2-CC3BAA5FFF38}" dt="2021-04-12T15:51:19.974" v="927" actId="478"/>
          <ac:spMkLst>
            <pc:docMk/>
            <pc:sldMk cId="1547012370" sldId="330"/>
            <ac:spMk id="23" creationId="{3D7E8EE8-2E5C-462B-BCB8-9341B147E4A8}"/>
          </ac:spMkLst>
        </pc:spChg>
        <pc:spChg chg="del topLvl">
          <ac:chgData name="Leilah Collier" userId="3174d841-c17e-4508-8266-70293ea492f5" providerId="ADAL" clId="{70C85E46-27F9-480F-9AB2-CC3BAA5FFF38}" dt="2021-04-12T15:51:31.392" v="929" actId="478"/>
          <ac:spMkLst>
            <pc:docMk/>
            <pc:sldMk cId="1547012370" sldId="330"/>
            <ac:spMk id="31" creationId="{985AD94F-C45A-44A0-82C8-8FA0ECA3F552}"/>
          </ac:spMkLst>
        </pc:spChg>
        <pc:spChg chg="del mod topLvl">
          <ac:chgData name="Leilah Collier" userId="3174d841-c17e-4508-8266-70293ea492f5" providerId="ADAL" clId="{70C85E46-27F9-480F-9AB2-CC3BAA5FFF38}" dt="2021-04-12T15:51:36.016" v="931" actId="478"/>
          <ac:spMkLst>
            <pc:docMk/>
            <pc:sldMk cId="1547012370" sldId="330"/>
            <ac:spMk id="32" creationId="{FAD6DDC7-1743-4461-B161-35E6E2D66B4C}"/>
          </ac:spMkLst>
        </pc:spChg>
        <pc:spChg chg="mod">
          <ac:chgData name="Leilah Collier" userId="3174d841-c17e-4508-8266-70293ea492f5" providerId="ADAL" clId="{70C85E46-27F9-480F-9AB2-CC3BAA5FFF38}" dt="2021-04-12T16:10:48.594" v="1152" actId="20577"/>
          <ac:spMkLst>
            <pc:docMk/>
            <pc:sldMk cId="1547012370" sldId="330"/>
            <ac:spMk id="35" creationId="{05A17CE7-E519-4071-878E-5833F8F6E097}"/>
          </ac:spMkLst>
        </pc:spChg>
        <pc:spChg chg="mod">
          <ac:chgData name="Leilah Collier" userId="3174d841-c17e-4508-8266-70293ea492f5" providerId="ADAL" clId="{70C85E46-27F9-480F-9AB2-CC3BAA5FFF38}" dt="2021-04-12T16:17:21.573" v="1182" actId="20577"/>
          <ac:spMkLst>
            <pc:docMk/>
            <pc:sldMk cId="1547012370" sldId="330"/>
            <ac:spMk id="38" creationId="{AA3ACD77-606E-4CEE-9890-AC77C9E90DDB}"/>
          </ac:spMkLst>
        </pc:spChg>
        <pc:spChg chg="mod">
          <ac:chgData name="Leilah Collier" userId="3174d841-c17e-4508-8266-70293ea492f5" providerId="ADAL" clId="{70C85E46-27F9-480F-9AB2-CC3BAA5FFF38}" dt="2021-04-12T16:18:02.138" v="1229" actId="20577"/>
          <ac:spMkLst>
            <pc:docMk/>
            <pc:sldMk cId="1547012370" sldId="330"/>
            <ac:spMk id="41" creationId="{4825C824-489D-40B0-B866-CAD4E353BFE8}"/>
          </ac:spMkLst>
        </pc:spChg>
        <pc:spChg chg="mod">
          <ac:chgData name="Leilah Collier" userId="3174d841-c17e-4508-8266-70293ea492f5" providerId="ADAL" clId="{70C85E46-27F9-480F-9AB2-CC3BAA5FFF38}" dt="2021-04-12T16:08:26.645" v="1107" actId="403"/>
          <ac:spMkLst>
            <pc:docMk/>
            <pc:sldMk cId="1547012370" sldId="330"/>
            <ac:spMk id="46" creationId="{7B435764-F446-47F5-910E-DA61EAFB186A}"/>
          </ac:spMkLst>
        </pc:spChg>
        <pc:spChg chg="mod">
          <ac:chgData name="Leilah Collier" userId="3174d841-c17e-4508-8266-70293ea492f5" providerId="ADAL" clId="{70C85E46-27F9-480F-9AB2-CC3BAA5FFF38}" dt="2021-04-12T16:08:46.545" v="1111" actId="33524"/>
          <ac:spMkLst>
            <pc:docMk/>
            <pc:sldMk cId="1547012370" sldId="330"/>
            <ac:spMk id="47" creationId="{382FD1E1-1DB6-4EC2-98B0-53DF83B64783}"/>
          </ac:spMkLst>
        </pc:spChg>
        <pc:spChg chg="mod">
          <ac:chgData name="Leilah Collier" userId="3174d841-c17e-4508-8266-70293ea492f5" providerId="ADAL" clId="{70C85E46-27F9-480F-9AB2-CC3BAA5FFF38}" dt="2021-04-12T16:17:44.579" v="1216" actId="20577"/>
          <ac:spMkLst>
            <pc:docMk/>
            <pc:sldMk cId="1547012370" sldId="330"/>
            <ac:spMk id="50" creationId="{EB55BFEF-B3BB-45FC-A593-50F313ED98EA}"/>
          </ac:spMkLst>
        </pc:spChg>
        <pc:spChg chg="mod">
          <ac:chgData name="Leilah Collier" userId="3174d841-c17e-4508-8266-70293ea492f5" providerId="ADAL" clId="{70C85E46-27F9-480F-9AB2-CC3BAA5FFF38}" dt="2021-04-12T16:18:12.531" v="1235" actId="20577"/>
          <ac:spMkLst>
            <pc:docMk/>
            <pc:sldMk cId="1547012370" sldId="330"/>
            <ac:spMk id="53" creationId="{F339F2CD-28D6-4C7F-B1AF-F81C605F9F0A}"/>
          </ac:spMkLst>
        </pc:spChg>
        <pc:spChg chg="mod">
          <ac:chgData name="Leilah Collier" userId="3174d841-c17e-4508-8266-70293ea492f5" providerId="ADAL" clId="{70C85E46-27F9-480F-9AB2-CC3BAA5FFF38}" dt="2021-04-12T16:07:22.344" v="1032" actId="20577"/>
          <ac:spMkLst>
            <pc:docMk/>
            <pc:sldMk cId="1547012370" sldId="330"/>
            <ac:spMk id="55" creationId="{ECF6AC6F-A27D-418D-8B71-1D5592774ED1}"/>
          </ac:spMkLst>
        </pc:spChg>
        <pc:spChg chg="mod">
          <ac:chgData name="Leilah Collier" userId="3174d841-c17e-4508-8266-70293ea492f5" providerId="ADAL" clId="{70C85E46-27F9-480F-9AB2-CC3BAA5FFF38}" dt="2021-04-12T16:07:46.193" v="1043" actId="20577"/>
          <ac:spMkLst>
            <pc:docMk/>
            <pc:sldMk cId="1547012370" sldId="330"/>
            <ac:spMk id="56" creationId="{BAAB8616-D99C-4C80-8EF7-F5FA37588EA0}"/>
          </ac:spMkLst>
        </pc:spChg>
        <pc:grpChg chg="del">
          <ac:chgData name="Leilah Collier" userId="3174d841-c17e-4508-8266-70293ea492f5" providerId="ADAL" clId="{70C85E46-27F9-480F-9AB2-CC3BAA5FFF38}" dt="2021-04-12T15:52:00.840" v="935" actId="478"/>
          <ac:grpSpMkLst>
            <pc:docMk/>
            <pc:sldMk cId="1547012370" sldId="330"/>
            <ac:grpSpMk id="18" creationId="{58B5EED9-F3B6-4087-81D1-5CCCA6FDAB97}"/>
          </ac:grpSpMkLst>
        </pc:grpChg>
        <pc:grpChg chg="del">
          <ac:chgData name="Leilah Collier" userId="3174d841-c17e-4508-8266-70293ea492f5" providerId="ADAL" clId="{70C85E46-27F9-480F-9AB2-CC3BAA5FFF38}" dt="2021-04-12T15:51:19.974" v="927" actId="478"/>
          <ac:grpSpMkLst>
            <pc:docMk/>
            <pc:sldMk cId="1547012370" sldId="330"/>
            <ac:grpSpMk id="21" creationId="{068A8EC5-BF31-430D-BA89-C004E42047D9}"/>
          </ac:grpSpMkLst>
        </pc:grpChg>
        <pc:grpChg chg="del">
          <ac:chgData name="Leilah Collier" userId="3174d841-c17e-4508-8266-70293ea492f5" providerId="ADAL" clId="{70C85E46-27F9-480F-9AB2-CC3BAA5FFF38}" dt="2021-04-12T15:51:31.392" v="929" actId="478"/>
          <ac:grpSpMkLst>
            <pc:docMk/>
            <pc:sldMk cId="1547012370" sldId="330"/>
            <ac:grpSpMk id="30" creationId="{8D6B766B-9641-43BB-ADAD-8A0C87025749}"/>
          </ac:grpSpMkLst>
        </pc:grpChg>
        <pc:grpChg chg="del">
          <ac:chgData name="Leilah Collier" userId="3174d841-c17e-4508-8266-70293ea492f5" providerId="ADAL" clId="{70C85E46-27F9-480F-9AB2-CC3BAA5FFF38}" dt="2021-04-12T15:52:04.008" v="936" actId="478"/>
          <ac:grpSpMkLst>
            <pc:docMk/>
            <pc:sldMk cId="1547012370" sldId="330"/>
            <ac:grpSpMk id="42" creationId="{F938CB0A-0B00-4E6D-A751-C3F32495A7B8}"/>
          </ac:grpSpMkLst>
        </pc:grpChg>
        <pc:picChg chg="add del">
          <ac:chgData name="Leilah Collier" userId="3174d841-c17e-4508-8266-70293ea492f5" providerId="ADAL" clId="{70C85E46-27F9-480F-9AB2-CC3BAA5FFF38}" dt="2021-04-12T16:03:06.627" v="973"/>
          <ac:picMkLst>
            <pc:docMk/>
            <pc:sldMk cId="1547012370" sldId="330"/>
            <ac:picMk id="18" creationId="{E3C95797-B8AE-4219-ABE4-FA569612E71A}"/>
          </ac:picMkLst>
        </pc:picChg>
        <pc:picChg chg="add mod">
          <ac:chgData name="Leilah Collier" userId="3174d841-c17e-4508-8266-70293ea492f5" providerId="ADAL" clId="{70C85E46-27F9-480F-9AB2-CC3BAA5FFF38}" dt="2021-04-12T16:07:26.332" v="1033" actId="1076"/>
          <ac:picMkLst>
            <pc:docMk/>
            <pc:sldMk cId="1547012370" sldId="330"/>
            <ac:picMk id="1026" creationId="{D83533A7-5B6A-4003-A087-81A5299BE6FA}"/>
          </ac:picMkLst>
        </pc:picChg>
        <pc:picChg chg="add mod">
          <ac:chgData name="Leilah Collier" userId="3174d841-c17e-4508-8266-70293ea492f5" providerId="ADAL" clId="{70C85E46-27F9-480F-9AB2-CC3BAA5FFF38}" dt="2021-04-12T16:04:00.978" v="977" actId="1076"/>
          <ac:picMkLst>
            <pc:docMk/>
            <pc:sldMk cId="1547012370" sldId="330"/>
            <ac:picMk id="1028" creationId="{C9D4917E-D3B0-4C62-A855-E8F902251A2D}"/>
          </ac:picMkLst>
        </pc:picChg>
      </pc:sldChg>
      <pc:sldChg chg="del">
        <pc:chgData name="Leilah Collier" userId="3174d841-c17e-4508-8266-70293ea492f5" providerId="ADAL" clId="{70C85E46-27F9-480F-9AB2-CC3BAA5FFF38}" dt="2021-04-12T16:24:14.868" v="1259" actId="2696"/>
        <pc:sldMkLst>
          <pc:docMk/>
          <pc:sldMk cId="2237534520" sldId="331"/>
        </pc:sldMkLst>
      </pc:sldChg>
      <pc:sldChg chg="del">
        <pc:chgData name="Leilah Collier" userId="3174d841-c17e-4508-8266-70293ea492f5" providerId="ADAL" clId="{70C85E46-27F9-480F-9AB2-CC3BAA5FFF38}" dt="2021-04-12T16:23:53.171" v="1258" actId="2696"/>
        <pc:sldMkLst>
          <pc:docMk/>
          <pc:sldMk cId="3223665472" sldId="332"/>
        </pc:sldMkLst>
      </pc:sldChg>
      <pc:sldChg chg="del">
        <pc:chgData name="Leilah Collier" userId="3174d841-c17e-4508-8266-70293ea492f5" providerId="ADAL" clId="{70C85E46-27F9-480F-9AB2-CC3BAA5FFF38}" dt="2021-04-12T16:23:48.188" v="1257" actId="2696"/>
        <pc:sldMkLst>
          <pc:docMk/>
          <pc:sldMk cId="3940008774" sldId="333"/>
        </pc:sldMkLst>
      </pc:sldChg>
      <pc:sldChg chg="addSp delSp modSp mod ord">
        <pc:chgData name="Leilah Collier" userId="3174d841-c17e-4508-8266-70293ea492f5" providerId="ADAL" clId="{70C85E46-27F9-480F-9AB2-CC3BAA5FFF38}" dt="2021-04-12T16:20:23.464" v="1249" actId="20578"/>
        <pc:sldMkLst>
          <pc:docMk/>
          <pc:sldMk cId="2682271074" sldId="334"/>
        </pc:sldMkLst>
        <pc:graphicFrameChg chg="add del modGraphic">
          <ac:chgData name="Leilah Collier" userId="3174d841-c17e-4508-8266-70293ea492f5" providerId="ADAL" clId="{70C85E46-27F9-480F-9AB2-CC3BAA5FFF38}" dt="2021-04-12T16:20:22.500" v="1248" actId="27309"/>
          <ac:graphicFrameMkLst>
            <pc:docMk/>
            <pc:sldMk cId="2682271074" sldId="334"/>
            <ac:graphicFrameMk id="26" creationId="{17E18A22-BB32-48C4-876F-3CEEFC685D03}"/>
          </ac:graphicFrameMkLst>
        </pc:graphicFrameChg>
      </pc:sldChg>
      <pc:sldChg chg="add del">
        <pc:chgData name="Leilah Collier" userId="3174d841-c17e-4508-8266-70293ea492f5" providerId="ADAL" clId="{70C85E46-27F9-480F-9AB2-CC3BAA5FFF38}" dt="2021-04-12T16:20:24.852" v="1250" actId="2696"/>
        <pc:sldMkLst>
          <pc:docMk/>
          <pc:sldMk cId="4005271684" sldId="336"/>
        </pc:sldMkLst>
      </pc:sldChg>
      <pc:sldChg chg="add del">
        <pc:chgData name="Leilah Collier" userId="3174d841-c17e-4508-8266-70293ea492f5" providerId="ADAL" clId="{70C85E46-27F9-480F-9AB2-CC3BAA5FFF38}" dt="2021-04-12T16:20:25.508" v="1251" actId="2696"/>
        <pc:sldMkLst>
          <pc:docMk/>
          <pc:sldMk cId="3428028254" sldId="337"/>
        </pc:sldMkLst>
      </pc:sldChg>
      <pc:sldChg chg="add del">
        <pc:chgData name="Leilah Collier" userId="3174d841-c17e-4508-8266-70293ea492f5" providerId="ADAL" clId="{70C85E46-27F9-480F-9AB2-CC3BAA5FFF38}" dt="2021-04-12T16:20:26.472" v="1252" actId="2696"/>
        <pc:sldMkLst>
          <pc:docMk/>
          <pc:sldMk cId="4157788945" sldId="339"/>
        </pc:sldMkLst>
      </pc:sldChg>
      <pc:sldChg chg="add del">
        <pc:chgData name="Leilah Collier" userId="3174d841-c17e-4508-8266-70293ea492f5" providerId="ADAL" clId="{70C85E46-27F9-480F-9AB2-CC3BAA5FFF38}" dt="2021-04-12T16:23:44.147" v="1256" actId="2696"/>
        <pc:sldMkLst>
          <pc:docMk/>
          <pc:sldMk cId="3183651750" sldId="340"/>
        </pc:sldMkLst>
      </pc:sldChg>
      <pc:sldChg chg="modSp mod">
        <pc:chgData name="Leilah Collier" userId="3174d841-c17e-4508-8266-70293ea492f5" providerId="ADAL" clId="{70C85E46-27F9-480F-9AB2-CC3BAA5FFF38}" dt="2021-04-12T16:02:20.817" v="969" actId="1076"/>
        <pc:sldMkLst>
          <pc:docMk/>
          <pc:sldMk cId="2652863035" sldId="349"/>
        </pc:sldMkLst>
        <pc:spChg chg="mod">
          <ac:chgData name="Leilah Collier" userId="3174d841-c17e-4508-8266-70293ea492f5" providerId="ADAL" clId="{70C85E46-27F9-480F-9AB2-CC3BAA5FFF38}" dt="2021-04-12T16:02:00.131" v="967" actId="20577"/>
          <ac:spMkLst>
            <pc:docMk/>
            <pc:sldMk cId="2652863035" sldId="349"/>
            <ac:spMk id="7" creationId="{32AE3FFF-07CD-47B1-B510-4D80F855920F}"/>
          </ac:spMkLst>
        </pc:spChg>
        <pc:spChg chg="mod">
          <ac:chgData name="Leilah Collier" userId="3174d841-c17e-4508-8266-70293ea492f5" providerId="ADAL" clId="{70C85E46-27F9-480F-9AB2-CC3BAA5FFF38}" dt="2021-04-12T16:02:20.817" v="969" actId="1076"/>
          <ac:spMkLst>
            <pc:docMk/>
            <pc:sldMk cId="2652863035" sldId="349"/>
            <ac:spMk id="9" creationId="{3C2714AC-1A0B-452E-BF4D-84E8DAEC6DB5}"/>
          </ac:spMkLst>
        </pc:spChg>
        <pc:spChg chg="mod">
          <ac:chgData name="Leilah Collier" userId="3174d841-c17e-4508-8266-70293ea492f5" providerId="ADAL" clId="{70C85E46-27F9-480F-9AB2-CC3BAA5FFF38}" dt="2021-04-12T16:02:16.095" v="968" actId="1076"/>
          <ac:spMkLst>
            <pc:docMk/>
            <pc:sldMk cId="2652863035" sldId="349"/>
            <ac:spMk id="11" creationId="{31A6B812-DB30-4CA4-80FA-4DFF816DF496}"/>
          </ac:spMkLst>
        </pc:spChg>
      </pc:sldChg>
      <pc:sldChg chg="ord setBg">
        <pc:chgData name="Leilah Collier" userId="3174d841-c17e-4508-8266-70293ea492f5" providerId="ADAL" clId="{70C85E46-27F9-480F-9AB2-CC3BAA5FFF38}" dt="2021-04-12T15:39:39.383" v="709"/>
        <pc:sldMkLst>
          <pc:docMk/>
          <pc:sldMk cId="341267653" sldId="355"/>
        </pc:sldMkLst>
      </pc:sldChg>
      <pc:sldChg chg="ord delCm modCm">
        <pc:chgData name="Leilah Collier" userId="3174d841-c17e-4508-8266-70293ea492f5" providerId="ADAL" clId="{70C85E46-27F9-480F-9AB2-CC3BAA5FFF38}" dt="2021-04-12T16:18:30.503" v="1237" actId="1592"/>
        <pc:sldMkLst>
          <pc:docMk/>
          <pc:sldMk cId="2618506150" sldId="356"/>
        </pc:sldMkLst>
      </pc:sldChg>
      <pc:sldChg chg="modSp mod">
        <pc:chgData name="Leilah Collier" userId="3174d841-c17e-4508-8266-70293ea492f5" providerId="ADAL" clId="{70C85E46-27F9-480F-9AB2-CC3BAA5FFF38}" dt="2021-04-12T16:02:47.559" v="971" actId="20577"/>
        <pc:sldMkLst>
          <pc:docMk/>
          <pc:sldMk cId="4211096280" sldId="357"/>
        </pc:sldMkLst>
        <pc:spChg chg="mod">
          <ac:chgData name="Leilah Collier" userId="3174d841-c17e-4508-8266-70293ea492f5" providerId="ADAL" clId="{70C85E46-27F9-480F-9AB2-CC3BAA5FFF38}" dt="2021-04-12T16:02:47.559" v="971" actId="20577"/>
          <ac:spMkLst>
            <pc:docMk/>
            <pc:sldMk cId="4211096280" sldId="357"/>
            <ac:spMk id="25" creationId="{D9546ADF-DEF4-44C0-88B4-C302E1D6C1B3}"/>
          </ac:spMkLst>
        </pc:spChg>
      </pc:sldChg>
      <pc:sldChg chg="modSp mod">
        <pc:chgData name="Leilah Collier" userId="3174d841-c17e-4508-8266-70293ea492f5" providerId="ADAL" clId="{70C85E46-27F9-480F-9AB2-CC3BAA5FFF38}" dt="2021-04-12T15:46:33.032" v="901" actId="20577"/>
        <pc:sldMkLst>
          <pc:docMk/>
          <pc:sldMk cId="4084629460" sldId="358"/>
        </pc:sldMkLst>
        <pc:spChg chg="mod">
          <ac:chgData name="Leilah Collier" userId="3174d841-c17e-4508-8266-70293ea492f5" providerId="ADAL" clId="{70C85E46-27F9-480F-9AB2-CC3BAA5FFF38}" dt="2021-04-12T15:46:33.032" v="901" actId="20577"/>
          <ac:spMkLst>
            <pc:docMk/>
            <pc:sldMk cId="4084629460" sldId="358"/>
            <ac:spMk id="24" creationId="{02989846-3A04-48C2-AD47-18FB1D88315D}"/>
          </ac:spMkLst>
        </pc:spChg>
      </pc:sldChg>
      <pc:sldMasterChg chg="setBg modSldLayout">
        <pc:chgData name="Leilah Collier" userId="3174d841-c17e-4508-8266-70293ea492f5" providerId="ADAL" clId="{70C85E46-27F9-480F-9AB2-CC3BAA5FFF38}" dt="2021-04-12T15:43:01.259" v="893"/>
        <pc:sldMasterMkLst>
          <pc:docMk/>
          <pc:sldMasterMk cId="2045990320" sldId="2147483648"/>
        </pc:sldMasterMkLst>
        <pc:sldLayoutChg chg="setBg">
          <pc:chgData name="Leilah Collier" userId="3174d841-c17e-4508-8266-70293ea492f5" providerId="ADAL" clId="{70C85E46-27F9-480F-9AB2-CC3BAA5FFF38}" dt="2021-04-12T15:43:01.259" v="893"/>
          <pc:sldLayoutMkLst>
            <pc:docMk/>
            <pc:sldMasterMk cId="2045990320" sldId="2147483648"/>
            <pc:sldLayoutMk cId="3947691796" sldId="2147483649"/>
          </pc:sldLayoutMkLst>
        </pc:sldLayoutChg>
        <pc:sldLayoutChg chg="setBg">
          <pc:chgData name="Leilah Collier" userId="3174d841-c17e-4508-8266-70293ea492f5" providerId="ADAL" clId="{70C85E46-27F9-480F-9AB2-CC3BAA5FFF38}" dt="2021-04-12T15:43:01.259" v="893"/>
          <pc:sldLayoutMkLst>
            <pc:docMk/>
            <pc:sldMasterMk cId="2045990320" sldId="2147483648"/>
            <pc:sldLayoutMk cId="1750667146" sldId="2147483650"/>
          </pc:sldLayoutMkLst>
        </pc:sldLayoutChg>
      </pc:sldMasterChg>
      <pc:sldMasterChg chg="setBg modSldLayout">
        <pc:chgData name="Leilah Collier" userId="3174d841-c17e-4508-8266-70293ea492f5" providerId="ADAL" clId="{70C85E46-27F9-480F-9AB2-CC3BAA5FFF38}" dt="2021-04-12T15:43:01.259" v="893"/>
        <pc:sldMasterMkLst>
          <pc:docMk/>
          <pc:sldMasterMk cId="1615311501" sldId="2147483651"/>
        </pc:sldMasterMkLst>
        <pc:sldLayoutChg chg="setBg">
          <pc:chgData name="Leilah Collier" userId="3174d841-c17e-4508-8266-70293ea492f5" providerId="ADAL" clId="{70C85E46-27F9-480F-9AB2-CC3BAA5FFF38}" dt="2021-04-12T15:43:01.259" v="893"/>
          <pc:sldLayoutMkLst>
            <pc:docMk/>
            <pc:sldMasterMk cId="1615311501" sldId="2147483651"/>
            <pc:sldLayoutMk cId="1899324262" sldId="2147483652"/>
          </pc:sldLayoutMkLst>
        </pc:sldLayoutChg>
        <pc:sldLayoutChg chg="setBg">
          <pc:chgData name="Leilah Collier" userId="3174d841-c17e-4508-8266-70293ea492f5" providerId="ADAL" clId="{70C85E46-27F9-480F-9AB2-CC3BAA5FFF38}" dt="2021-04-12T15:43:01.259" v="893"/>
          <pc:sldLayoutMkLst>
            <pc:docMk/>
            <pc:sldMasterMk cId="1615311501" sldId="2147483651"/>
            <pc:sldLayoutMk cId="3449694420" sldId="2147483653"/>
          </pc:sldLayoutMkLst>
        </pc:sldLayoutChg>
        <pc:sldLayoutChg chg="setBg">
          <pc:chgData name="Leilah Collier" userId="3174d841-c17e-4508-8266-70293ea492f5" providerId="ADAL" clId="{70C85E46-27F9-480F-9AB2-CC3BAA5FFF38}" dt="2021-04-12T15:43:01.259" v="893"/>
          <pc:sldLayoutMkLst>
            <pc:docMk/>
            <pc:sldMasterMk cId="1615311501" sldId="2147483651"/>
            <pc:sldLayoutMk cId="145839437" sldId="2147483654"/>
          </pc:sldLayoutMkLst>
        </pc:sldLayoutChg>
        <pc:sldLayoutChg chg="setBg">
          <pc:chgData name="Leilah Collier" userId="3174d841-c17e-4508-8266-70293ea492f5" providerId="ADAL" clId="{70C85E46-27F9-480F-9AB2-CC3BAA5FFF38}" dt="2021-04-12T15:43:01.259" v="893"/>
          <pc:sldLayoutMkLst>
            <pc:docMk/>
            <pc:sldMasterMk cId="1615311501" sldId="2147483651"/>
            <pc:sldLayoutMk cId="2446392755" sldId="2147483671"/>
          </pc:sldLayoutMkLst>
        </pc:sldLayoutChg>
        <pc:sldLayoutChg chg="setBg">
          <pc:chgData name="Leilah Collier" userId="3174d841-c17e-4508-8266-70293ea492f5" providerId="ADAL" clId="{70C85E46-27F9-480F-9AB2-CC3BAA5FFF38}" dt="2021-04-12T15:43:01.259" v="893"/>
          <pc:sldLayoutMkLst>
            <pc:docMk/>
            <pc:sldMasterMk cId="1615311501" sldId="2147483651"/>
            <pc:sldLayoutMk cId="313676580" sldId="2147483672"/>
          </pc:sldLayoutMkLst>
        </pc:sldLayoutChg>
        <pc:sldLayoutChg chg="setBg">
          <pc:chgData name="Leilah Collier" userId="3174d841-c17e-4508-8266-70293ea492f5" providerId="ADAL" clId="{70C85E46-27F9-480F-9AB2-CC3BAA5FFF38}" dt="2021-04-12T15:43:01.259" v="893"/>
          <pc:sldLayoutMkLst>
            <pc:docMk/>
            <pc:sldMasterMk cId="1615311501" sldId="2147483651"/>
            <pc:sldLayoutMk cId="3782320069" sldId="2147483675"/>
          </pc:sldLayoutMkLst>
        </pc:sldLayoutChg>
        <pc:sldLayoutChg chg="setBg">
          <pc:chgData name="Leilah Collier" userId="3174d841-c17e-4508-8266-70293ea492f5" providerId="ADAL" clId="{70C85E46-27F9-480F-9AB2-CC3BAA5FFF38}" dt="2021-04-12T15:43:01.259" v="893"/>
          <pc:sldLayoutMkLst>
            <pc:docMk/>
            <pc:sldMasterMk cId="1615311501" sldId="2147483651"/>
            <pc:sldLayoutMk cId="768664198" sldId="2147483676"/>
          </pc:sldLayoutMkLst>
        </pc:sldLayoutChg>
        <pc:sldLayoutChg chg="setBg">
          <pc:chgData name="Leilah Collier" userId="3174d841-c17e-4508-8266-70293ea492f5" providerId="ADAL" clId="{70C85E46-27F9-480F-9AB2-CC3BAA5FFF38}" dt="2021-04-12T15:43:01.259" v="893"/>
          <pc:sldLayoutMkLst>
            <pc:docMk/>
            <pc:sldMasterMk cId="1615311501" sldId="2147483651"/>
            <pc:sldLayoutMk cId="3220445115" sldId="2147483678"/>
          </pc:sldLayoutMkLst>
        </pc:sldLayoutChg>
        <pc:sldLayoutChg chg="setBg">
          <pc:chgData name="Leilah Collier" userId="3174d841-c17e-4508-8266-70293ea492f5" providerId="ADAL" clId="{70C85E46-27F9-480F-9AB2-CC3BAA5FFF38}" dt="2021-04-12T15:43:01.259" v="893"/>
          <pc:sldLayoutMkLst>
            <pc:docMk/>
            <pc:sldMasterMk cId="1615311501" sldId="2147483651"/>
            <pc:sldLayoutMk cId="1199585678" sldId="2147483679"/>
          </pc:sldLayoutMkLst>
        </pc:sldLayoutChg>
        <pc:sldLayoutChg chg="setBg">
          <pc:chgData name="Leilah Collier" userId="3174d841-c17e-4508-8266-70293ea492f5" providerId="ADAL" clId="{70C85E46-27F9-480F-9AB2-CC3BAA5FFF38}" dt="2021-04-12T15:43:01.259" v="893"/>
          <pc:sldLayoutMkLst>
            <pc:docMk/>
            <pc:sldMasterMk cId="1615311501" sldId="2147483651"/>
            <pc:sldLayoutMk cId="4292667485" sldId="2147483680"/>
          </pc:sldLayoutMkLst>
        </pc:sldLayoutChg>
        <pc:sldLayoutChg chg="setBg">
          <pc:chgData name="Leilah Collier" userId="3174d841-c17e-4508-8266-70293ea492f5" providerId="ADAL" clId="{70C85E46-27F9-480F-9AB2-CC3BAA5FFF38}" dt="2021-04-12T15:43:01.259" v="893"/>
          <pc:sldLayoutMkLst>
            <pc:docMk/>
            <pc:sldMasterMk cId="1615311501" sldId="2147483651"/>
            <pc:sldLayoutMk cId="648684626" sldId="2147483682"/>
          </pc:sldLayoutMkLst>
        </pc:sldLayoutChg>
        <pc:sldLayoutChg chg="setBg">
          <pc:chgData name="Leilah Collier" userId="3174d841-c17e-4508-8266-70293ea492f5" providerId="ADAL" clId="{70C85E46-27F9-480F-9AB2-CC3BAA5FFF38}" dt="2021-04-12T15:43:01.259" v="893"/>
          <pc:sldLayoutMkLst>
            <pc:docMk/>
            <pc:sldMasterMk cId="1615311501" sldId="2147483651"/>
            <pc:sldLayoutMk cId="3918837966" sldId="2147483683"/>
          </pc:sldLayoutMkLst>
        </pc:sldLayoutChg>
        <pc:sldLayoutChg chg="setBg">
          <pc:chgData name="Leilah Collier" userId="3174d841-c17e-4508-8266-70293ea492f5" providerId="ADAL" clId="{70C85E46-27F9-480F-9AB2-CC3BAA5FFF38}" dt="2021-04-12T15:43:01.259" v="893"/>
          <pc:sldLayoutMkLst>
            <pc:docMk/>
            <pc:sldMasterMk cId="1615311501" sldId="2147483651"/>
            <pc:sldLayoutMk cId="2645574303" sldId="2147483684"/>
          </pc:sldLayoutMkLst>
        </pc:sldLayoutChg>
        <pc:sldLayoutChg chg="setBg">
          <pc:chgData name="Leilah Collier" userId="3174d841-c17e-4508-8266-70293ea492f5" providerId="ADAL" clId="{70C85E46-27F9-480F-9AB2-CC3BAA5FFF38}" dt="2021-04-12T15:43:01.259" v="893"/>
          <pc:sldLayoutMkLst>
            <pc:docMk/>
            <pc:sldMasterMk cId="1615311501" sldId="2147483651"/>
            <pc:sldLayoutMk cId="3750974003" sldId="2147483685"/>
          </pc:sldLayoutMkLst>
        </pc:sldLayoutChg>
        <pc:sldLayoutChg chg="setBg">
          <pc:chgData name="Leilah Collier" userId="3174d841-c17e-4508-8266-70293ea492f5" providerId="ADAL" clId="{70C85E46-27F9-480F-9AB2-CC3BAA5FFF38}" dt="2021-04-12T15:43:01.259" v="893"/>
          <pc:sldLayoutMkLst>
            <pc:docMk/>
            <pc:sldMasterMk cId="1615311501" sldId="2147483651"/>
            <pc:sldLayoutMk cId="1216366204" sldId="2147483686"/>
          </pc:sldLayoutMkLst>
        </pc:sldLayoutChg>
        <pc:sldLayoutChg chg="setBg">
          <pc:chgData name="Leilah Collier" userId="3174d841-c17e-4508-8266-70293ea492f5" providerId="ADAL" clId="{70C85E46-27F9-480F-9AB2-CC3BAA5FFF38}" dt="2021-04-12T15:43:01.259" v="893"/>
          <pc:sldLayoutMkLst>
            <pc:docMk/>
            <pc:sldMasterMk cId="1615311501" sldId="2147483651"/>
            <pc:sldLayoutMk cId="3974830917" sldId="2147483687"/>
          </pc:sldLayoutMkLst>
        </pc:sldLayoutChg>
        <pc:sldLayoutChg chg="setBg">
          <pc:chgData name="Leilah Collier" userId="3174d841-c17e-4508-8266-70293ea492f5" providerId="ADAL" clId="{70C85E46-27F9-480F-9AB2-CC3BAA5FFF38}" dt="2021-04-12T15:43:01.259" v="893"/>
          <pc:sldLayoutMkLst>
            <pc:docMk/>
            <pc:sldMasterMk cId="1615311501" sldId="2147483651"/>
            <pc:sldLayoutMk cId="1279604065" sldId="2147483688"/>
          </pc:sldLayoutMkLst>
        </pc:sldLayoutChg>
        <pc:sldLayoutChg chg="setBg">
          <pc:chgData name="Leilah Collier" userId="3174d841-c17e-4508-8266-70293ea492f5" providerId="ADAL" clId="{70C85E46-27F9-480F-9AB2-CC3BAA5FFF38}" dt="2021-04-12T15:43:01.259" v="893"/>
          <pc:sldLayoutMkLst>
            <pc:docMk/>
            <pc:sldMasterMk cId="1615311501" sldId="2147483651"/>
            <pc:sldLayoutMk cId="3964928051" sldId="2147483689"/>
          </pc:sldLayoutMkLst>
        </pc:sldLayoutChg>
      </pc:sldMasterChg>
      <pc:sldMasterChg chg="setBg modSldLayout">
        <pc:chgData name="Leilah Collier" userId="3174d841-c17e-4508-8266-70293ea492f5" providerId="ADAL" clId="{70C85E46-27F9-480F-9AB2-CC3BAA5FFF38}" dt="2021-04-12T15:43:01.259" v="893"/>
        <pc:sldMasterMkLst>
          <pc:docMk/>
          <pc:sldMasterMk cId="1198408049" sldId="2147483673"/>
        </pc:sldMasterMkLst>
        <pc:sldLayoutChg chg="setBg">
          <pc:chgData name="Leilah Collier" userId="3174d841-c17e-4508-8266-70293ea492f5" providerId="ADAL" clId="{70C85E46-27F9-480F-9AB2-CC3BAA5FFF38}" dt="2021-04-12T15:43:01.259" v="893"/>
          <pc:sldLayoutMkLst>
            <pc:docMk/>
            <pc:sldMasterMk cId="1198408049" sldId="2147483673"/>
            <pc:sldLayoutMk cId="2984720244" sldId="2147483674"/>
          </pc:sldLayoutMkLst>
        </pc:sldLayoutChg>
      </pc:sldMasterChg>
    </pc:docChg>
  </pc:docChgLst>
  <pc:docChgLst>
    <pc:chgData name="Nkagisang Mere" userId="S::mrxnka001@myuct.ac.za::02c7049f-2e8b-4e25-9488-c81787e96c4e" providerId="AD" clId="Web-{B46AD455-BB77-4731-80A0-7F5DDDE34DC1}"/>
    <pc:docChg chg="sldOrd">
      <pc:chgData name="Nkagisang Mere" userId="S::mrxnka001@myuct.ac.za::02c7049f-2e8b-4e25-9488-c81787e96c4e" providerId="AD" clId="Web-{B46AD455-BB77-4731-80A0-7F5DDDE34DC1}" dt="2021-04-11T22:18:38.276" v="1"/>
      <pc:docMkLst>
        <pc:docMk/>
      </pc:docMkLst>
      <pc:sldChg chg="ord">
        <pc:chgData name="Nkagisang Mere" userId="S::mrxnka001@myuct.ac.za::02c7049f-2e8b-4e25-9488-c81787e96c4e" providerId="AD" clId="Web-{B46AD455-BB77-4731-80A0-7F5DDDE34DC1}" dt="2021-04-11T22:18:38.276" v="1"/>
        <pc:sldMkLst>
          <pc:docMk/>
          <pc:sldMk cId="141078548" sldId="260"/>
        </pc:sldMkLst>
      </pc:sldChg>
    </pc:docChg>
  </pc:docChgLst>
  <pc:docChgLst>
    <pc:chgData name="Leilah Collier" userId="S::clllei002@myuct.ac.za::3174d841-c17e-4508-8266-70293ea492f5" providerId="AD" clId="Web-{9F62469E-5C37-46F7-95E0-82E0C6C96716}"/>
    <pc:docChg chg="">
      <pc:chgData name="Leilah Collier" userId="S::clllei002@myuct.ac.za::3174d841-c17e-4508-8266-70293ea492f5" providerId="AD" clId="Web-{9F62469E-5C37-46F7-95E0-82E0C6C96716}" dt="2021-04-11T11:19:38.372" v="3"/>
      <pc:docMkLst>
        <pc:docMk/>
      </pc:docMkLst>
      <pc:sldChg chg="addCm">
        <pc:chgData name="Leilah Collier" userId="S::clllei002@myuct.ac.za::3174d841-c17e-4508-8266-70293ea492f5" providerId="AD" clId="Web-{9F62469E-5C37-46F7-95E0-82E0C6C96716}" dt="2021-04-11T11:14:12.979" v="0"/>
        <pc:sldMkLst>
          <pc:docMk/>
          <pc:sldMk cId="3979649407" sldId="259"/>
        </pc:sldMkLst>
      </pc:sldChg>
      <pc:sldChg chg="addCm">
        <pc:chgData name="Leilah Collier" userId="S::clllei002@myuct.ac.za::3174d841-c17e-4508-8266-70293ea492f5" providerId="AD" clId="Web-{9F62469E-5C37-46F7-95E0-82E0C6C96716}" dt="2021-04-11T11:14:13.026" v="1"/>
        <pc:sldMkLst>
          <pc:docMk/>
          <pc:sldMk cId="141078548" sldId="260"/>
        </pc:sldMkLst>
      </pc:sldChg>
      <pc:sldChg chg="addCm">
        <pc:chgData name="Leilah Collier" userId="S::clllei002@myuct.ac.za::3174d841-c17e-4508-8266-70293ea492f5" providerId="AD" clId="Web-{9F62469E-5C37-46F7-95E0-82E0C6C96716}" dt="2021-04-11T11:19:38.372" v="3"/>
        <pc:sldMkLst>
          <pc:docMk/>
          <pc:sldMk cId="4201278032" sldId="309"/>
        </pc:sldMkLst>
      </pc:sldChg>
      <pc:sldChg chg="addCm">
        <pc:chgData name="Leilah Collier" userId="S::clllei002@myuct.ac.za::3174d841-c17e-4508-8266-70293ea492f5" providerId="AD" clId="Web-{9F62469E-5C37-46F7-95E0-82E0C6C96716}" dt="2021-04-11T11:16:31.393" v="2"/>
        <pc:sldMkLst>
          <pc:docMk/>
          <pc:sldMk cId="1279224923" sldId="312"/>
        </pc:sldMkLst>
      </pc:sldChg>
    </pc:docChg>
  </pc:docChgLst>
  <pc:docChgLst>
    <pc:chgData name="Nkagisang Mere" userId="S::mrxnka001@myuct.ac.za::02c7049f-2e8b-4e25-9488-c81787e96c4e" providerId="AD" clId="Web-{7E9E2477-9D7D-494B-A49B-AE94724D1A0A}"/>
    <pc:docChg chg="modSld">
      <pc:chgData name="Nkagisang Mere" userId="S::mrxnka001@myuct.ac.za::02c7049f-2e8b-4e25-9488-c81787e96c4e" providerId="AD" clId="Web-{7E9E2477-9D7D-494B-A49B-AE94724D1A0A}" dt="2021-04-12T13:37:49.720" v="22" actId="20577"/>
      <pc:docMkLst>
        <pc:docMk/>
      </pc:docMkLst>
      <pc:sldChg chg="addSp modSp">
        <pc:chgData name="Nkagisang Mere" userId="S::mrxnka001@myuct.ac.za::02c7049f-2e8b-4e25-9488-c81787e96c4e" providerId="AD" clId="Web-{7E9E2477-9D7D-494B-A49B-AE94724D1A0A}" dt="2021-04-12T13:37:49.720" v="22" actId="20577"/>
        <pc:sldMkLst>
          <pc:docMk/>
          <pc:sldMk cId="2682271074" sldId="334"/>
        </pc:sldMkLst>
        <pc:spChg chg="mod">
          <ac:chgData name="Nkagisang Mere" userId="S::mrxnka001@myuct.ac.za::02c7049f-2e8b-4e25-9488-c81787e96c4e" providerId="AD" clId="Web-{7E9E2477-9D7D-494B-A49B-AE94724D1A0A}" dt="2021-04-12T13:36:01.437" v="1" actId="1076"/>
          <ac:spMkLst>
            <pc:docMk/>
            <pc:sldMk cId="2682271074" sldId="334"/>
            <ac:spMk id="2" creationId="{D735F7F3-C1B5-4B60-A00A-4EB618DDFB5A}"/>
          </ac:spMkLst>
        </pc:spChg>
        <pc:spChg chg="mod">
          <ac:chgData name="Nkagisang Mere" userId="S::mrxnka001@myuct.ac.za::02c7049f-2e8b-4e25-9488-c81787e96c4e" providerId="AD" clId="Web-{7E9E2477-9D7D-494B-A49B-AE94724D1A0A}" dt="2021-04-12T13:37:14.204" v="11" actId="14100"/>
          <ac:spMkLst>
            <pc:docMk/>
            <pc:sldMk cId="2682271074" sldId="334"/>
            <ac:spMk id="8" creationId="{D91CABF0-4241-4852-9F47-CEB6274F5D2D}"/>
          </ac:spMkLst>
        </pc:spChg>
        <pc:spChg chg="mod">
          <ac:chgData name="Nkagisang Mere" userId="S::mrxnka001@myuct.ac.za::02c7049f-2e8b-4e25-9488-c81787e96c4e" providerId="AD" clId="Web-{7E9E2477-9D7D-494B-A49B-AE94724D1A0A}" dt="2021-04-12T13:37:49.720" v="22" actId="20577"/>
          <ac:spMkLst>
            <pc:docMk/>
            <pc:sldMk cId="2682271074" sldId="334"/>
            <ac:spMk id="17" creationId="{21633066-7DC1-40C8-820C-E55B9ADE7821}"/>
          </ac:spMkLst>
        </pc:spChg>
        <pc:grpChg chg="mod">
          <ac:chgData name="Nkagisang Mere" userId="S::mrxnka001@myuct.ac.za::02c7049f-2e8b-4e25-9488-c81787e96c4e" providerId="AD" clId="Web-{7E9E2477-9D7D-494B-A49B-AE94724D1A0A}" dt="2021-04-12T13:36:59.438" v="6" actId="1076"/>
          <ac:grpSpMkLst>
            <pc:docMk/>
            <pc:sldMk cId="2682271074" sldId="334"/>
            <ac:grpSpMk id="3" creationId="{DC14AD00-B6CF-4B35-AA3A-E036594E83C4}"/>
          </ac:grpSpMkLst>
        </pc:grpChg>
        <pc:picChg chg="add mod">
          <ac:chgData name="Nkagisang Mere" userId="S::mrxnka001@myuct.ac.za::02c7049f-2e8b-4e25-9488-c81787e96c4e" providerId="AD" clId="Web-{7E9E2477-9D7D-494B-A49B-AE94724D1A0A}" dt="2021-04-12T13:36:13.984" v="5" actId="14100"/>
          <ac:picMkLst>
            <pc:docMk/>
            <pc:sldMk cId="2682271074" sldId="334"/>
            <ac:picMk id="24" creationId="{A0C3168F-2BD8-4067-9F00-DF5C73438CCC}"/>
          </ac:picMkLst>
        </pc:picChg>
      </pc:sldChg>
    </pc:docChg>
  </pc:docChgLst>
  <pc:docChgLst>
    <pc:chgData clId="Web-{BFEE29B6-A380-48F8-9373-873C33F94DB4}"/>
    <pc:docChg chg="modSld">
      <pc:chgData name="" userId="" providerId="" clId="Web-{BFEE29B6-A380-48F8-9373-873C33F94DB4}" dt="2021-04-12T12:57:23.342" v="0" actId="20577"/>
      <pc:docMkLst>
        <pc:docMk/>
      </pc:docMkLst>
      <pc:sldChg chg="modSp">
        <pc:chgData name="" userId="" providerId="" clId="Web-{BFEE29B6-A380-48F8-9373-873C33F94DB4}" dt="2021-04-12T12:57:23.342" v="0" actId="20577"/>
        <pc:sldMkLst>
          <pc:docMk/>
          <pc:sldMk cId="2652863035" sldId="349"/>
        </pc:sldMkLst>
        <pc:spChg chg="mod">
          <ac:chgData name="" userId="" providerId="" clId="Web-{BFEE29B6-A380-48F8-9373-873C33F94DB4}" dt="2021-04-12T12:57:23.342" v="0" actId="20577"/>
          <ac:spMkLst>
            <pc:docMk/>
            <pc:sldMk cId="2652863035" sldId="349"/>
            <ac:spMk id="9" creationId="{3C2714AC-1A0B-452E-BF4D-84E8DAEC6DB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17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45B078-9C2E-4F0F-A743-1BD2E374A3F2}"/>
              </a:ext>
            </a:extLst>
          </p:cNvPr>
          <p:cNvSpPr/>
          <p:nvPr userDrawn="1"/>
        </p:nvSpPr>
        <p:spPr>
          <a:xfrm>
            <a:off x="0" y="3254185"/>
            <a:ext cx="12192000" cy="1296144"/>
          </a:xfrm>
          <a:prstGeom prst="rect">
            <a:avLst/>
          </a:prstGeom>
          <a:solidFill>
            <a:schemeClr val="accent6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3" name="Group 8">
            <a:extLst>
              <a:ext uri="{FF2B5EF4-FFF2-40B4-BE49-F238E27FC236}">
                <a16:creationId xmlns:a16="http://schemas.microsoft.com/office/drawing/2014/main" id="{346031F5-1B63-4620-8505-DE5C4A40B24C}"/>
              </a:ext>
            </a:extLst>
          </p:cNvPr>
          <p:cNvGrpSpPr/>
          <p:nvPr userDrawn="1"/>
        </p:nvGrpSpPr>
        <p:grpSpPr>
          <a:xfrm>
            <a:off x="741800" y="1570966"/>
            <a:ext cx="2520000" cy="4680000"/>
            <a:chOff x="445712" y="1449040"/>
            <a:chExt cx="2520000" cy="4680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FC27CB74-33CD-4A23-B325-C122DA66528C}"/>
                </a:ext>
              </a:extLst>
            </p:cNvPr>
            <p:cNvSpPr/>
            <p:nvPr userDrawn="1"/>
          </p:nvSpPr>
          <p:spPr>
            <a:xfrm>
              <a:off x="445712" y="1449040"/>
              <a:ext cx="2520000" cy="468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58D7BEA8-16EF-49F6-A423-7760EDAB82F5}"/>
                </a:ext>
              </a:extLst>
            </p:cNvPr>
            <p:cNvSpPr/>
            <p:nvPr userDrawn="1"/>
          </p:nvSpPr>
          <p:spPr>
            <a:xfrm>
              <a:off x="1597700" y="1680321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6" name="Group 1">
              <a:extLst>
                <a:ext uri="{FF2B5EF4-FFF2-40B4-BE49-F238E27FC236}">
                  <a16:creationId xmlns:a16="http://schemas.microsoft.com/office/drawing/2014/main" id="{ADA26798-7DB1-4A1B-8875-4A1F787E724F}"/>
                </a:ext>
              </a:extLst>
            </p:cNvPr>
            <p:cNvGrpSpPr/>
            <p:nvPr userDrawn="1"/>
          </p:nvGrpSpPr>
          <p:grpSpPr>
            <a:xfrm>
              <a:off x="1549420" y="5712364"/>
              <a:ext cx="312583" cy="312583"/>
              <a:chOff x="1570727" y="5532687"/>
              <a:chExt cx="312583" cy="312583"/>
            </a:xfrm>
          </p:grpSpPr>
          <p:sp>
            <p:nvSpPr>
              <p:cNvPr id="7" name="Oval 4">
                <a:extLst>
                  <a:ext uri="{FF2B5EF4-FFF2-40B4-BE49-F238E27FC236}">
                    <a16:creationId xmlns:a16="http://schemas.microsoft.com/office/drawing/2014/main" id="{3F0E6646-AD22-4810-B8E0-6B3AA6FA86A2}"/>
                  </a:ext>
                </a:extLst>
              </p:cNvPr>
              <p:cNvSpPr/>
              <p:nvPr userDrawn="1"/>
            </p:nvSpPr>
            <p:spPr>
              <a:xfrm>
                <a:off x="1570727" y="5532687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84E7817A-50E1-44BF-B5F3-B2BEF3E94706}"/>
                  </a:ext>
                </a:extLst>
              </p:cNvPr>
              <p:cNvSpPr/>
              <p:nvPr userDrawn="1"/>
            </p:nvSpPr>
            <p:spPr>
              <a:xfrm>
                <a:off x="1655532" y="5616970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FD8E3FD2-2332-4C3D-A627-541B7AFCAC9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21680" y="1930403"/>
            <a:ext cx="2160240" cy="37444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439E42-0E0F-4CED-B659-F8D68A3501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550C2BD9-6214-4567-96BE-E813DFC881B3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79656" y="1838324"/>
            <a:ext cx="8412345" cy="4067177"/>
          </a:xfrm>
          <a:custGeom>
            <a:avLst/>
            <a:gdLst>
              <a:gd name="connsiteX0" fmla="*/ 7994333 w 8412345"/>
              <a:gd name="connsiteY0" fmla="*/ 3524256 h 4067177"/>
              <a:gd name="connsiteX1" fmla="*/ 7994333 w 8412345"/>
              <a:gd name="connsiteY1" fmla="*/ 3752847 h 4067177"/>
              <a:gd name="connsiteX2" fmla="*/ 8412344 w 8412345"/>
              <a:gd name="connsiteY2" fmla="*/ 3752847 h 4067177"/>
              <a:gd name="connsiteX3" fmla="*/ 8412344 w 8412345"/>
              <a:gd name="connsiteY3" fmla="*/ 3524256 h 4067177"/>
              <a:gd name="connsiteX4" fmla="*/ 0 w 8412345"/>
              <a:gd name="connsiteY4" fmla="*/ 0 h 4067177"/>
              <a:gd name="connsiteX5" fmla="*/ 8412345 w 8412345"/>
              <a:gd name="connsiteY5" fmla="*/ 0 h 4067177"/>
              <a:gd name="connsiteX6" fmla="*/ 8412345 w 8412345"/>
              <a:gd name="connsiteY6" fmla="*/ 4067177 h 4067177"/>
              <a:gd name="connsiteX7" fmla="*/ 1452936 w 8412345"/>
              <a:gd name="connsiteY7" fmla="*/ 4067177 h 4067177"/>
              <a:gd name="connsiteX8" fmla="*/ 1340647 w 8412345"/>
              <a:gd name="connsiteY8" fmla="*/ 3752847 h 4067177"/>
              <a:gd name="connsiteX9" fmla="*/ 2028961 w 8412345"/>
              <a:gd name="connsiteY9" fmla="*/ 3752847 h 4067177"/>
              <a:gd name="connsiteX10" fmla="*/ 2028961 w 8412345"/>
              <a:gd name="connsiteY10" fmla="*/ 3524256 h 4067177"/>
              <a:gd name="connsiteX11" fmla="*/ 1258986 w 8412345"/>
              <a:gd name="connsiteY11" fmla="*/ 3524256 h 4067177"/>
              <a:gd name="connsiteX0" fmla="*/ 7994333 w 8412345"/>
              <a:gd name="connsiteY0" fmla="*/ 3524256 h 4067177"/>
              <a:gd name="connsiteX1" fmla="*/ 7994333 w 8412345"/>
              <a:gd name="connsiteY1" fmla="*/ 3752847 h 4067177"/>
              <a:gd name="connsiteX2" fmla="*/ 8412344 w 8412345"/>
              <a:gd name="connsiteY2" fmla="*/ 3752847 h 4067177"/>
              <a:gd name="connsiteX3" fmla="*/ 8412344 w 8412345"/>
              <a:gd name="connsiteY3" fmla="*/ 3524256 h 4067177"/>
              <a:gd name="connsiteX4" fmla="*/ 7994333 w 8412345"/>
              <a:gd name="connsiteY4" fmla="*/ 3524256 h 4067177"/>
              <a:gd name="connsiteX5" fmla="*/ 0 w 8412345"/>
              <a:gd name="connsiteY5" fmla="*/ 0 h 4067177"/>
              <a:gd name="connsiteX6" fmla="*/ 8412345 w 8412345"/>
              <a:gd name="connsiteY6" fmla="*/ 0 h 4067177"/>
              <a:gd name="connsiteX7" fmla="*/ 8412345 w 8412345"/>
              <a:gd name="connsiteY7" fmla="*/ 4067177 h 4067177"/>
              <a:gd name="connsiteX8" fmla="*/ 1452936 w 8412345"/>
              <a:gd name="connsiteY8" fmla="*/ 4067177 h 4067177"/>
              <a:gd name="connsiteX9" fmla="*/ 1340647 w 8412345"/>
              <a:gd name="connsiteY9" fmla="*/ 3752847 h 4067177"/>
              <a:gd name="connsiteX10" fmla="*/ 2028961 w 8412345"/>
              <a:gd name="connsiteY10" fmla="*/ 3752847 h 4067177"/>
              <a:gd name="connsiteX11" fmla="*/ 1258986 w 8412345"/>
              <a:gd name="connsiteY11" fmla="*/ 3524256 h 4067177"/>
              <a:gd name="connsiteX12" fmla="*/ 0 w 8412345"/>
              <a:gd name="connsiteY12" fmla="*/ 0 h 4067177"/>
              <a:gd name="connsiteX0" fmla="*/ 7994333 w 8412345"/>
              <a:gd name="connsiteY0" fmla="*/ 3524256 h 4067177"/>
              <a:gd name="connsiteX1" fmla="*/ 7994333 w 8412345"/>
              <a:gd name="connsiteY1" fmla="*/ 3752847 h 4067177"/>
              <a:gd name="connsiteX2" fmla="*/ 8412344 w 8412345"/>
              <a:gd name="connsiteY2" fmla="*/ 3752847 h 4067177"/>
              <a:gd name="connsiteX3" fmla="*/ 8412344 w 8412345"/>
              <a:gd name="connsiteY3" fmla="*/ 3524256 h 4067177"/>
              <a:gd name="connsiteX4" fmla="*/ 7994333 w 8412345"/>
              <a:gd name="connsiteY4" fmla="*/ 3524256 h 4067177"/>
              <a:gd name="connsiteX5" fmla="*/ 0 w 8412345"/>
              <a:gd name="connsiteY5" fmla="*/ 0 h 4067177"/>
              <a:gd name="connsiteX6" fmla="*/ 8412345 w 8412345"/>
              <a:gd name="connsiteY6" fmla="*/ 0 h 4067177"/>
              <a:gd name="connsiteX7" fmla="*/ 8412345 w 8412345"/>
              <a:gd name="connsiteY7" fmla="*/ 4067177 h 4067177"/>
              <a:gd name="connsiteX8" fmla="*/ 1452936 w 8412345"/>
              <a:gd name="connsiteY8" fmla="*/ 4067177 h 4067177"/>
              <a:gd name="connsiteX9" fmla="*/ 1340647 w 8412345"/>
              <a:gd name="connsiteY9" fmla="*/ 3752847 h 4067177"/>
              <a:gd name="connsiteX10" fmla="*/ 1258986 w 8412345"/>
              <a:gd name="connsiteY10" fmla="*/ 3524256 h 4067177"/>
              <a:gd name="connsiteX11" fmla="*/ 0 w 8412345"/>
              <a:gd name="connsiteY11" fmla="*/ 0 h 4067177"/>
              <a:gd name="connsiteX0" fmla="*/ 7994333 w 8412345"/>
              <a:gd name="connsiteY0" fmla="*/ 3524256 h 4067177"/>
              <a:gd name="connsiteX1" fmla="*/ 7994333 w 8412345"/>
              <a:gd name="connsiteY1" fmla="*/ 3752847 h 4067177"/>
              <a:gd name="connsiteX2" fmla="*/ 8412344 w 8412345"/>
              <a:gd name="connsiteY2" fmla="*/ 3752847 h 4067177"/>
              <a:gd name="connsiteX3" fmla="*/ 8412344 w 8412345"/>
              <a:gd name="connsiteY3" fmla="*/ 3524256 h 4067177"/>
              <a:gd name="connsiteX4" fmla="*/ 7994333 w 8412345"/>
              <a:gd name="connsiteY4" fmla="*/ 3524256 h 4067177"/>
              <a:gd name="connsiteX5" fmla="*/ 0 w 8412345"/>
              <a:gd name="connsiteY5" fmla="*/ 0 h 4067177"/>
              <a:gd name="connsiteX6" fmla="*/ 8412345 w 8412345"/>
              <a:gd name="connsiteY6" fmla="*/ 0 h 4067177"/>
              <a:gd name="connsiteX7" fmla="*/ 8412345 w 8412345"/>
              <a:gd name="connsiteY7" fmla="*/ 4067177 h 4067177"/>
              <a:gd name="connsiteX8" fmla="*/ 1452936 w 8412345"/>
              <a:gd name="connsiteY8" fmla="*/ 4067177 h 4067177"/>
              <a:gd name="connsiteX9" fmla="*/ 1258986 w 8412345"/>
              <a:gd name="connsiteY9" fmla="*/ 3524256 h 4067177"/>
              <a:gd name="connsiteX10" fmla="*/ 0 w 8412345"/>
              <a:gd name="connsiteY10" fmla="*/ 0 h 4067177"/>
              <a:gd name="connsiteX0" fmla="*/ 7994333 w 8412345"/>
              <a:gd name="connsiteY0" fmla="*/ 3524256 h 4067177"/>
              <a:gd name="connsiteX1" fmla="*/ 7994333 w 8412345"/>
              <a:gd name="connsiteY1" fmla="*/ 3752847 h 4067177"/>
              <a:gd name="connsiteX2" fmla="*/ 8412344 w 8412345"/>
              <a:gd name="connsiteY2" fmla="*/ 3752847 h 4067177"/>
              <a:gd name="connsiteX3" fmla="*/ 8412344 w 8412345"/>
              <a:gd name="connsiteY3" fmla="*/ 3524256 h 4067177"/>
              <a:gd name="connsiteX4" fmla="*/ 7994333 w 8412345"/>
              <a:gd name="connsiteY4" fmla="*/ 3524256 h 4067177"/>
              <a:gd name="connsiteX5" fmla="*/ 0 w 8412345"/>
              <a:gd name="connsiteY5" fmla="*/ 0 h 4067177"/>
              <a:gd name="connsiteX6" fmla="*/ 8412345 w 8412345"/>
              <a:gd name="connsiteY6" fmla="*/ 0 h 4067177"/>
              <a:gd name="connsiteX7" fmla="*/ 8412345 w 8412345"/>
              <a:gd name="connsiteY7" fmla="*/ 4067177 h 4067177"/>
              <a:gd name="connsiteX8" fmla="*/ 1452936 w 8412345"/>
              <a:gd name="connsiteY8" fmla="*/ 4067177 h 4067177"/>
              <a:gd name="connsiteX9" fmla="*/ 0 w 8412345"/>
              <a:gd name="connsiteY9" fmla="*/ 0 h 4067177"/>
              <a:gd name="connsiteX0" fmla="*/ 8412344 w 8412345"/>
              <a:gd name="connsiteY0" fmla="*/ 3524256 h 4067177"/>
              <a:gd name="connsiteX1" fmla="*/ 7994333 w 8412345"/>
              <a:gd name="connsiteY1" fmla="*/ 3752847 h 4067177"/>
              <a:gd name="connsiteX2" fmla="*/ 8412344 w 8412345"/>
              <a:gd name="connsiteY2" fmla="*/ 3752847 h 4067177"/>
              <a:gd name="connsiteX3" fmla="*/ 8412344 w 8412345"/>
              <a:gd name="connsiteY3" fmla="*/ 3524256 h 4067177"/>
              <a:gd name="connsiteX4" fmla="*/ 0 w 8412345"/>
              <a:gd name="connsiteY4" fmla="*/ 0 h 4067177"/>
              <a:gd name="connsiteX5" fmla="*/ 8412345 w 8412345"/>
              <a:gd name="connsiteY5" fmla="*/ 0 h 4067177"/>
              <a:gd name="connsiteX6" fmla="*/ 8412345 w 8412345"/>
              <a:gd name="connsiteY6" fmla="*/ 4067177 h 4067177"/>
              <a:gd name="connsiteX7" fmla="*/ 1452936 w 8412345"/>
              <a:gd name="connsiteY7" fmla="*/ 4067177 h 4067177"/>
              <a:gd name="connsiteX8" fmla="*/ 0 w 8412345"/>
              <a:gd name="connsiteY8" fmla="*/ 0 h 4067177"/>
              <a:gd name="connsiteX0" fmla="*/ 8412344 w 8412345"/>
              <a:gd name="connsiteY0" fmla="*/ 3524256 h 4067177"/>
              <a:gd name="connsiteX1" fmla="*/ 8412344 w 8412345"/>
              <a:gd name="connsiteY1" fmla="*/ 3752847 h 4067177"/>
              <a:gd name="connsiteX2" fmla="*/ 8412344 w 8412345"/>
              <a:gd name="connsiteY2" fmla="*/ 3524256 h 4067177"/>
              <a:gd name="connsiteX3" fmla="*/ 0 w 8412345"/>
              <a:gd name="connsiteY3" fmla="*/ 0 h 4067177"/>
              <a:gd name="connsiteX4" fmla="*/ 8412345 w 8412345"/>
              <a:gd name="connsiteY4" fmla="*/ 0 h 4067177"/>
              <a:gd name="connsiteX5" fmla="*/ 8412345 w 8412345"/>
              <a:gd name="connsiteY5" fmla="*/ 4067177 h 4067177"/>
              <a:gd name="connsiteX6" fmla="*/ 1452936 w 8412345"/>
              <a:gd name="connsiteY6" fmla="*/ 4067177 h 4067177"/>
              <a:gd name="connsiteX7" fmla="*/ 0 w 8412345"/>
              <a:gd name="connsiteY7" fmla="*/ 0 h 4067177"/>
              <a:gd name="connsiteX0" fmla="*/ 0 w 8412345"/>
              <a:gd name="connsiteY0" fmla="*/ 0 h 4067177"/>
              <a:gd name="connsiteX1" fmla="*/ 8412345 w 8412345"/>
              <a:gd name="connsiteY1" fmla="*/ 0 h 4067177"/>
              <a:gd name="connsiteX2" fmla="*/ 8412345 w 8412345"/>
              <a:gd name="connsiteY2" fmla="*/ 4067177 h 4067177"/>
              <a:gd name="connsiteX3" fmla="*/ 1452936 w 8412345"/>
              <a:gd name="connsiteY3" fmla="*/ 4067177 h 4067177"/>
              <a:gd name="connsiteX4" fmla="*/ 0 w 8412345"/>
              <a:gd name="connsiteY4" fmla="*/ 0 h 406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12345" h="4067177">
                <a:moveTo>
                  <a:pt x="0" y="0"/>
                </a:moveTo>
                <a:lnTo>
                  <a:pt x="8412345" y="0"/>
                </a:lnTo>
                <a:lnTo>
                  <a:pt x="8412345" y="4067177"/>
                </a:lnTo>
                <a:lnTo>
                  <a:pt x="1452936" y="406717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And Send To Back </a:t>
            </a:r>
            <a:endParaRPr lang="ko-KR" altLang="en-US"/>
          </a:p>
        </p:txBody>
      </p:sp>
      <p:sp>
        <p:nvSpPr>
          <p:cNvPr id="3" name="Picture Placeholder 33">
            <a:extLst>
              <a:ext uri="{FF2B5EF4-FFF2-40B4-BE49-F238E27FC236}">
                <a16:creationId xmlns:a16="http://schemas.microsoft.com/office/drawing/2014/main" id="{98249CAB-AC39-4CCE-919B-8382181E4BB3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0" y="1285875"/>
            <a:ext cx="4432248" cy="4067177"/>
          </a:xfrm>
          <a:custGeom>
            <a:avLst/>
            <a:gdLst>
              <a:gd name="connsiteX0" fmla="*/ 0 w 4432248"/>
              <a:gd name="connsiteY0" fmla="*/ 0 h 4067177"/>
              <a:gd name="connsiteX1" fmla="*/ 571500 w 4432248"/>
              <a:gd name="connsiteY1" fmla="*/ 0 h 4067177"/>
              <a:gd name="connsiteX2" fmla="*/ 904875 w 4432248"/>
              <a:gd name="connsiteY2" fmla="*/ 0 h 4067177"/>
              <a:gd name="connsiteX3" fmla="*/ 2979312 w 4432248"/>
              <a:gd name="connsiteY3" fmla="*/ 0 h 4067177"/>
              <a:gd name="connsiteX4" fmla="*/ 4432248 w 4432248"/>
              <a:gd name="connsiteY4" fmla="*/ 4067177 h 4067177"/>
              <a:gd name="connsiteX5" fmla="*/ 571500 w 4432248"/>
              <a:gd name="connsiteY5" fmla="*/ 4067177 h 4067177"/>
              <a:gd name="connsiteX6" fmla="*/ 571500 w 4432248"/>
              <a:gd name="connsiteY6" fmla="*/ 4067175 h 4067177"/>
              <a:gd name="connsiteX7" fmla="*/ 0 w 4432248"/>
              <a:gd name="connsiteY7" fmla="*/ 4067175 h 4067177"/>
              <a:gd name="connsiteX0" fmla="*/ 0 w 4432248"/>
              <a:gd name="connsiteY0" fmla="*/ 0 h 4067177"/>
              <a:gd name="connsiteX1" fmla="*/ 571500 w 4432248"/>
              <a:gd name="connsiteY1" fmla="*/ 0 h 4067177"/>
              <a:gd name="connsiteX2" fmla="*/ 2979312 w 4432248"/>
              <a:gd name="connsiteY2" fmla="*/ 0 h 4067177"/>
              <a:gd name="connsiteX3" fmla="*/ 4432248 w 4432248"/>
              <a:gd name="connsiteY3" fmla="*/ 4067177 h 4067177"/>
              <a:gd name="connsiteX4" fmla="*/ 571500 w 4432248"/>
              <a:gd name="connsiteY4" fmla="*/ 4067177 h 4067177"/>
              <a:gd name="connsiteX5" fmla="*/ 571500 w 4432248"/>
              <a:gd name="connsiteY5" fmla="*/ 4067175 h 4067177"/>
              <a:gd name="connsiteX6" fmla="*/ 0 w 4432248"/>
              <a:gd name="connsiteY6" fmla="*/ 4067175 h 4067177"/>
              <a:gd name="connsiteX7" fmla="*/ 0 w 4432248"/>
              <a:gd name="connsiteY7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571500 w 4432248"/>
              <a:gd name="connsiteY3" fmla="*/ 4067177 h 4067177"/>
              <a:gd name="connsiteX4" fmla="*/ 571500 w 4432248"/>
              <a:gd name="connsiteY4" fmla="*/ 4067175 h 4067177"/>
              <a:gd name="connsiteX5" fmla="*/ 0 w 4432248"/>
              <a:gd name="connsiteY5" fmla="*/ 4067175 h 4067177"/>
              <a:gd name="connsiteX6" fmla="*/ 0 w 4432248"/>
              <a:gd name="connsiteY6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571500 w 4432248"/>
              <a:gd name="connsiteY3" fmla="*/ 4067177 h 4067177"/>
              <a:gd name="connsiteX4" fmla="*/ 0 w 4432248"/>
              <a:gd name="connsiteY4" fmla="*/ 4067175 h 4067177"/>
              <a:gd name="connsiteX5" fmla="*/ 0 w 4432248"/>
              <a:gd name="connsiteY5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0 w 4432248"/>
              <a:gd name="connsiteY3" fmla="*/ 4067175 h 4067177"/>
              <a:gd name="connsiteX4" fmla="*/ 0 w 4432248"/>
              <a:gd name="connsiteY4" fmla="*/ 0 h 406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2248" h="4067177">
                <a:moveTo>
                  <a:pt x="0" y="0"/>
                </a:moveTo>
                <a:lnTo>
                  <a:pt x="2979312" y="0"/>
                </a:lnTo>
                <a:lnTo>
                  <a:pt x="4432248" y="4067177"/>
                </a:lnTo>
                <a:lnTo>
                  <a:pt x="0" y="406717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6D0E4AAB-0F04-4DBA-B80B-E677726620A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45805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marL="0" lvl="0" algn="ctr"/>
            <a:r>
              <a:rPr lang="en-US" altLang="ko-KR"/>
              <a:t>Place Your Picture Here And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Our Team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CB93A692-6FE4-459D-971B-4D9666573565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650190" y="1769412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CE149D9E-74F2-422A-9403-DE25D7880EE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403397" y="1769412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B5A09A4-9D5C-43E2-B67D-0F7F764E33B2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9156603" y="1769412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3E81662-E3DD-4893-A0D0-8BE33B2D3F55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896983" y="1769412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F949C55-7049-48E6-BF47-20C885196F95}"/>
              </a:ext>
            </a:extLst>
          </p:cNvPr>
          <p:cNvSpPr/>
          <p:nvPr userDrawn="1"/>
        </p:nvSpPr>
        <p:spPr>
          <a:xfrm>
            <a:off x="0" y="5724052"/>
            <a:ext cx="7228116" cy="53005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B6E9378-3AE8-4175-BFF9-D4A80A07DBEA}"/>
              </a:ext>
            </a:extLst>
          </p:cNvPr>
          <p:cNvGrpSpPr/>
          <p:nvPr userDrawn="1"/>
        </p:nvGrpSpPr>
        <p:grpSpPr>
          <a:xfrm>
            <a:off x="738218" y="2580613"/>
            <a:ext cx="6123410" cy="3364399"/>
            <a:chOff x="-548507" y="477868"/>
            <a:chExt cx="11570449" cy="635717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0910F74B-EC52-4773-BC59-A95B4A2C6E34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FF96CEC-5ECE-4416-AB10-FE34AE7BAF11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F755C6F-D202-4C89-B564-B246B06F1F6D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62E5B49-F2D4-4500-B669-8FBE9BB58346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77D40F1-5CB3-48EE-924E-6E3223E10226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AFA37A4-144E-4F6B-A5A4-A8C4BBDC697A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BA89A6E2-E8EB-4AD0-85F6-B0A17B2422D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8314224-AFA8-48BD-BEE7-13ED7B48495E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E6139F3-8852-433B-9901-75B623701259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8EFA1CC8-0444-4599-AC49-BA67BBF07DD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E768C533-0E1A-45D1-A3AF-081C6C4A09E2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F295247-3F7C-4048-9891-FA9EC6DCF741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7BB75F30-01AA-4ED9-8798-66B87A667AAA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1560919" y="2771971"/>
            <a:ext cx="4535081" cy="272359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And Send To Back </a:t>
            </a:r>
            <a:endParaRPr lang="ko-KR" altLang="en-US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B3616A90-E1DE-47A7-83AE-E8FD3279FF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75" r:id="rId4"/>
    <p:sldLayoutId id="2147483676" r:id="rId5"/>
    <p:sldLayoutId id="2147483678" r:id="rId6"/>
    <p:sldLayoutId id="2147483679" r:id="rId7"/>
    <p:sldLayoutId id="2147483680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9" r:id="rId14"/>
    <p:sldLayoutId id="2147483687" r:id="rId15"/>
    <p:sldLayoutId id="2147483688" r:id="rId16"/>
    <p:sldLayoutId id="2147483671" r:id="rId17"/>
    <p:sldLayoutId id="2147483672" r:id="rId18"/>
  </p:sldLayoutIdLst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jpeg"/><Relationship Id="rId3" Type="http://schemas.microsoft.com/office/2007/relationships/media" Target="../media/media6.mp4"/><Relationship Id="rId7" Type="http://schemas.openxmlformats.org/officeDocument/2006/relationships/image" Target="../media/image26.jpeg"/><Relationship Id="rId12" Type="http://schemas.openxmlformats.org/officeDocument/2006/relationships/image" Target="../media/image31.jpeg"/><Relationship Id="rId2" Type="http://schemas.openxmlformats.org/officeDocument/2006/relationships/audi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5.png"/><Relationship Id="rId11" Type="http://schemas.openxmlformats.org/officeDocument/2006/relationships/image" Target="../media/image30.jpeg"/><Relationship Id="rId5" Type="http://schemas.openxmlformats.org/officeDocument/2006/relationships/slideLayout" Target="../slideLayouts/slideLayout3.xml"/><Relationship Id="rId15" Type="http://schemas.openxmlformats.org/officeDocument/2006/relationships/image" Target="../media/image14.png"/><Relationship Id="rId10" Type="http://schemas.openxmlformats.org/officeDocument/2006/relationships/image" Target="../media/image29.png"/><Relationship Id="rId4" Type="http://schemas.openxmlformats.org/officeDocument/2006/relationships/audio" Target="../media/media6.mp4"/><Relationship Id="rId9" Type="http://schemas.openxmlformats.org/officeDocument/2006/relationships/image" Target="../media/image28.jpeg"/><Relationship Id="rId1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8.svg"/><Relationship Id="rId3" Type="http://schemas.microsoft.com/office/2007/relationships/media" Target="../media/media8.mp4"/><Relationship Id="rId7" Type="http://schemas.openxmlformats.org/officeDocument/2006/relationships/image" Target="../media/image34.png"/><Relationship Id="rId12" Type="http://schemas.openxmlformats.org/officeDocument/2006/relationships/image" Target="../media/image37.png"/><Relationship Id="rId2" Type="http://schemas.microsoft.com/office/2007/relationships/media" Target="../media/media7.mp4"/><Relationship Id="rId1" Type="http://schemas.openxmlformats.org/officeDocument/2006/relationships/audio" Target="NULL" TargetMode="Externa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36.png"/><Relationship Id="rId5" Type="http://schemas.openxmlformats.org/officeDocument/2006/relationships/audio" Target="../media/media9.mp4"/><Relationship Id="rId10" Type="http://schemas.openxmlformats.org/officeDocument/2006/relationships/image" Target="../media/image33.png"/><Relationship Id="rId4" Type="http://schemas.microsoft.com/office/2007/relationships/media" Target="../media/media9.mp4"/><Relationship Id="rId9" Type="http://schemas.openxmlformats.org/officeDocument/2006/relationships/image" Target="../media/image30.jpeg"/><Relationship Id="rId1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microsoft.com/office/2007/relationships/media" Target="../media/media11.mp4"/><Relationship Id="rId7" Type="http://schemas.openxmlformats.org/officeDocument/2006/relationships/image" Target="../media/image40.png"/><Relationship Id="rId2" Type="http://schemas.microsoft.com/office/2007/relationships/media" Target="../media/media10.mp4"/><Relationship Id="rId1" Type="http://schemas.openxmlformats.org/officeDocument/2006/relationships/audio" Target="NULL" TargetMode="External"/><Relationship Id="rId6" Type="http://schemas.openxmlformats.org/officeDocument/2006/relationships/image" Target="../media/image39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14.png"/><Relationship Id="rId4" Type="http://schemas.openxmlformats.org/officeDocument/2006/relationships/audio" Target="../media/media11.mp4"/><Relationship Id="rId9" Type="http://schemas.openxmlformats.org/officeDocument/2006/relationships/image" Target="../media/image4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4.png"/><Relationship Id="rId2" Type="http://schemas.openxmlformats.org/officeDocument/2006/relationships/audi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12E22EC9-32B2-4C76-BCA0-9B27E0E418E1}"/>
              </a:ext>
            </a:extLst>
          </p:cNvPr>
          <p:cNvSpPr txBox="1"/>
          <p:nvPr/>
        </p:nvSpPr>
        <p:spPr>
          <a:xfrm>
            <a:off x="5961779" y="5920484"/>
            <a:ext cx="574138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r"/>
            <a:r>
              <a:rPr lang="en-US" altLang="ko-KR" sz="2400">
                <a:solidFill>
                  <a:schemeClr val="bg1"/>
                </a:solidFill>
                <a:ea typeface="맑은 고딕"/>
                <a:cs typeface="Arial"/>
              </a:rPr>
              <a:t>TEAM</a:t>
            </a:r>
            <a:r>
              <a:rPr lang="en-US" altLang="ko-KR" sz="1850">
                <a:solidFill>
                  <a:schemeClr val="bg1"/>
                </a:solidFill>
                <a:ea typeface="맑은 고딕"/>
                <a:cs typeface="Arial"/>
              </a:rPr>
              <a:t> </a:t>
            </a:r>
            <a:r>
              <a:rPr lang="en-US" altLang="ko-KR" sz="2400">
                <a:solidFill>
                  <a:schemeClr val="bg1"/>
                </a:solidFill>
                <a:ea typeface="맑은 고딕"/>
                <a:cs typeface="Arial"/>
              </a:rPr>
              <a:t>ZF</a:t>
            </a:r>
            <a:endParaRPr lang="en-US" altLang="ko-KR" sz="2400">
              <a:solidFill>
                <a:schemeClr val="bg1"/>
              </a:solidFill>
              <a:ea typeface="맑은 고딕"/>
              <a:cs typeface="Arial" pitchFamily="34" charset="0"/>
            </a:endParaRPr>
          </a:p>
        </p:txBody>
      </p:sp>
      <p:pic>
        <p:nvPicPr>
          <p:cNvPr id="6" name="Picture 7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662D6400-1F26-4425-B29D-6202A2251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" y="-62679"/>
            <a:ext cx="12298936" cy="69189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6A6516-1FF7-482F-9EA4-348EABEB9FE0}"/>
              </a:ext>
            </a:extLst>
          </p:cNvPr>
          <p:cNvSpPr txBox="1"/>
          <p:nvPr/>
        </p:nvSpPr>
        <p:spPr>
          <a:xfrm>
            <a:off x="775063" y="455515"/>
            <a:ext cx="3831537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5400">
                <a:solidFill>
                  <a:schemeClr val="bg1"/>
                </a:solidFill>
                <a:cs typeface="Arial"/>
              </a:rPr>
              <a:t>Electronic Commerce</a:t>
            </a:r>
            <a:endParaRPr lang="en-US" altLang="ko-KR" sz="54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2714AC-1A0B-452E-BF4D-84E8DAEC6DB5}"/>
              </a:ext>
            </a:extLst>
          </p:cNvPr>
          <p:cNvSpPr txBox="1"/>
          <p:nvPr/>
        </p:nvSpPr>
        <p:spPr>
          <a:xfrm>
            <a:off x="416648" y="585064"/>
            <a:ext cx="7352502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5400">
                <a:solidFill>
                  <a:srgbClr val="0070C0"/>
                </a:solidFill>
                <a:latin typeface="Arial Nova"/>
                <a:ea typeface="맑은 고딕"/>
                <a:cs typeface="Arial"/>
              </a:rPr>
              <a:t>The impact of local and global regulations on eCommerce</a:t>
            </a:r>
            <a:endParaRPr lang="en-US" altLang="ko-KR" sz="5400">
              <a:solidFill>
                <a:srgbClr val="0070C0"/>
              </a:solidFill>
              <a:latin typeface="Arial Nova"/>
              <a:ea typeface="맑은 고딕"/>
              <a:cs typeface="Arial" pitchFamily="34" charset="0"/>
            </a:endParaRP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32AE3FFF-07CD-47B1-B510-4D80F855920F}"/>
              </a:ext>
            </a:extLst>
          </p:cNvPr>
          <p:cNvSpPr txBox="1"/>
          <p:nvPr/>
        </p:nvSpPr>
        <p:spPr>
          <a:xfrm>
            <a:off x="416648" y="5943479"/>
            <a:ext cx="507964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>
                <a:ea typeface="맑은 고딕"/>
                <a:cs typeface="Arial"/>
              </a:rPr>
              <a:t>Group ZF</a:t>
            </a: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31A6B812-DB30-4CA4-80FA-4DFF816DF496}"/>
              </a:ext>
            </a:extLst>
          </p:cNvPr>
          <p:cNvSpPr txBox="1"/>
          <p:nvPr/>
        </p:nvSpPr>
        <p:spPr>
          <a:xfrm>
            <a:off x="416648" y="3273172"/>
            <a:ext cx="507964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>
                <a:solidFill>
                  <a:srgbClr val="FF0000"/>
                </a:solidFill>
                <a:ea typeface="맑은 고딕"/>
                <a:cs typeface="Arial"/>
              </a:rPr>
              <a:t>Week 5: Seminar 4</a:t>
            </a:r>
          </a:p>
        </p:txBody>
      </p:sp>
      <p:pic>
        <p:nvPicPr>
          <p:cNvPr id="10" name="WhatsApp Audio 2021-04-13 at 03.14.33">
            <a:hlinkClick r:id="" action="ppaction://media"/>
            <a:extLst>
              <a:ext uri="{FF2B5EF4-FFF2-40B4-BE49-F238E27FC236}">
                <a16:creationId xmlns:a16="http://schemas.microsoft.com/office/drawing/2014/main" id="{47B4A18D-59A9-43B4-A111-3E4594602E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56174" y="5770899"/>
            <a:ext cx="630977" cy="63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863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6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>
                <a:latin typeface="Arial Black" panose="020B0A04020102020204" pitchFamily="34" charset="0"/>
              </a:rPr>
              <a:t>Regulating the Giants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93C99A4-573A-4BB8-97D5-838DC408E12E}"/>
              </a:ext>
            </a:extLst>
          </p:cNvPr>
          <p:cNvSpPr/>
          <p:nvPr/>
        </p:nvSpPr>
        <p:spPr>
          <a:xfrm>
            <a:off x="4806254" y="2640305"/>
            <a:ext cx="2599492" cy="259949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7B661184-A002-4439-B1A1-7B6EE89B02AE}"/>
              </a:ext>
            </a:extLst>
          </p:cNvPr>
          <p:cNvSpPr/>
          <p:nvPr/>
        </p:nvSpPr>
        <p:spPr>
          <a:xfrm rot="5400000">
            <a:off x="5061396" y="2895447"/>
            <a:ext cx="2089211" cy="2089211"/>
          </a:xfrm>
          <a:prstGeom prst="blockArc">
            <a:avLst>
              <a:gd name="adj1" fmla="val 10800000"/>
              <a:gd name="adj2" fmla="val 21591085"/>
              <a:gd name="adj3" fmla="val 25572"/>
            </a:avLst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" name="Block Arc 4">
            <a:extLst>
              <a:ext uri="{FF2B5EF4-FFF2-40B4-BE49-F238E27FC236}">
                <a16:creationId xmlns:a16="http://schemas.microsoft.com/office/drawing/2014/main" id="{09D572AB-5FBD-4606-8E7B-A42925E7E8E8}"/>
              </a:ext>
            </a:extLst>
          </p:cNvPr>
          <p:cNvSpPr/>
          <p:nvPr/>
        </p:nvSpPr>
        <p:spPr>
          <a:xfrm>
            <a:off x="5061396" y="2895447"/>
            <a:ext cx="2089211" cy="2089211"/>
          </a:xfrm>
          <a:prstGeom prst="blockArc">
            <a:avLst>
              <a:gd name="adj1" fmla="val 5394577"/>
              <a:gd name="adj2" fmla="val 16208807"/>
              <a:gd name="adj3" fmla="val 25571"/>
            </a:avLst>
          </a:pr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E18AE62-160A-4723-9000-7A167C8AC6DE}"/>
              </a:ext>
            </a:extLst>
          </p:cNvPr>
          <p:cNvGrpSpPr/>
          <p:nvPr/>
        </p:nvGrpSpPr>
        <p:grpSpPr>
          <a:xfrm>
            <a:off x="7420425" y="4004270"/>
            <a:ext cx="3837600" cy="921656"/>
            <a:chOff x="5896425" y="3794916"/>
            <a:chExt cx="2521384" cy="921656"/>
          </a:xfrm>
        </p:grpSpPr>
        <p:sp>
          <p:nvSpPr>
            <p:cNvPr id="7" name="Pentagon 7">
              <a:extLst>
                <a:ext uri="{FF2B5EF4-FFF2-40B4-BE49-F238E27FC236}">
                  <a16:creationId xmlns:a16="http://schemas.microsoft.com/office/drawing/2014/main" id="{EF4EC145-4298-4FD7-8DD0-70522876A5F3}"/>
                </a:ext>
              </a:extLst>
            </p:cNvPr>
            <p:cNvSpPr/>
            <p:nvPr/>
          </p:nvSpPr>
          <p:spPr>
            <a:xfrm flipH="1">
              <a:off x="5896425" y="3852519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Pentagon 8">
              <a:extLst>
                <a:ext uri="{FF2B5EF4-FFF2-40B4-BE49-F238E27FC236}">
                  <a16:creationId xmlns:a16="http://schemas.microsoft.com/office/drawing/2014/main" id="{FD173860-C8AC-4712-92D8-1F6993A4F119}"/>
                </a:ext>
              </a:extLst>
            </p:cNvPr>
            <p:cNvSpPr/>
            <p:nvPr/>
          </p:nvSpPr>
          <p:spPr>
            <a:xfrm flipH="1">
              <a:off x="5981958" y="3794916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8B88E25-5F19-4B66-81FB-3FFB83F7F773}"/>
              </a:ext>
            </a:extLst>
          </p:cNvPr>
          <p:cNvGrpSpPr/>
          <p:nvPr/>
        </p:nvGrpSpPr>
        <p:grpSpPr>
          <a:xfrm>
            <a:off x="7420425" y="2917208"/>
            <a:ext cx="3837600" cy="921656"/>
            <a:chOff x="5896425" y="2812531"/>
            <a:chExt cx="2521384" cy="921656"/>
          </a:xfrm>
        </p:grpSpPr>
        <p:sp>
          <p:nvSpPr>
            <p:cNvPr id="10" name="Pentagon 10">
              <a:extLst>
                <a:ext uri="{FF2B5EF4-FFF2-40B4-BE49-F238E27FC236}">
                  <a16:creationId xmlns:a16="http://schemas.microsoft.com/office/drawing/2014/main" id="{D747B980-68B9-40DA-8D1A-17795DF02F50}"/>
                </a:ext>
              </a:extLst>
            </p:cNvPr>
            <p:cNvSpPr/>
            <p:nvPr/>
          </p:nvSpPr>
          <p:spPr>
            <a:xfrm rot="10800000">
              <a:off x="5896425" y="2877644"/>
              <a:ext cx="2454538" cy="85654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Pentagon 11">
              <a:extLst>
                <a:ext uri="{FF2B5EF4-FFF2-40B4-BE49-F238E27FC236}">
                  <a16:creationId xmlns:a16="http://schemas.microsoft.com/office/drawing/2014/main" id="{CBF72278-A8AF-4D95-9B61-95599F4C83EC}"/>
                </a:ext>
              </a:extLst>
            </p:cNvPr>
            <p:cNvSpPr/>
            <p:nvPr/>
          </p:nvSpPr>
          <p:spPr>
            <a:xfrm rot="10800000">
              <a:off x="5963271" y="2812531"/>
              <a:ext cx="2454538" cy="856543"/>
            </a:xfrm>
            <a:prstGeom prst="homePlate">
              <a:avLst>
                <a:gd name="adj" fmla="val 2125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E95F17-0E81-4E66-97AE-0CB9735A9EA7}"/>
              </a:ext>
            </a:extLst>
          </p:cNvPr>
          <p:cNvGrpSpPr/>
          <p:nvPr/>
        </p:nvGrpSpPr>
        <p:grpSpPr>
          <a:xfrm>
            <a:off x="951345" y="2917210"/>
            <a:ext cx="3835924" cy="921655"/>
            <a:chOff x="727575" y="2812531"/>
            <a:chExt cx="2535694" cy="921655"/>
          </a:xfrm>
        </p:grpSpPr>
        <p:sp>
          <p:nvSpPr>
            <p:cNvPr id="13" name="Pentagon 13">
              <a:extLst>
                <a:ext uri="{FF2B5EF4-FFF2-40B4-BE49-F238E27FC236}">
                  <a16:creationId xmlns:a16="http://schemas.microsoft.com/office/drawing/2014/main" id="{1FB29469-3DF8-4066-8797-334DD30342DC}"/>
                </a:ext>
              </a:extLst>
            </p:cNvPr>
            <p:cNvSpPr/>
            <p:nvPr/>
          </p:nvSpPr>
          <p:spPr>
            <a:xfrm rot="10800000" flipH="1">
              <a:off x="808731" y="2870133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" name="Pentagon 14">
              <a:extLst>
                <a:ext uri="{FF2B5EF4-FFF2-40B4-BE49-F238E27FC236}">
                  <a16:creationId xmlns:a16="http://schemas.microsoft.com/office/drawing/2014/main" id="{E85EA44C-1B98-41FB-ABC9-3B55F9BCA188}"/>
                </a:ext>
              </a:extLst>
            </p:cNvPr>
            <p:cNvSpPr/>
            <p:nvPr/>
          </p:nvSpPr>
          <p:spPr>
            <a:xfrm rot="10800000" flipH="1">
              <a:off x="727575" y="2812531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7E81360-816A-49A0-B680-DDEE9F1D392D}"/>
              </a:ext>
            </a:extLst>
          </p:cNvPr>
          <p:cNvGrpSpPr/>
          <p:nvPr/>
        </p:nvGrpSpPr>
        <p:grpSpPr>
          <a:xfrm>
            <a:off x="7420425" y="5091333"/>
            <a:ext cx="3837600" cy="921656"/>
            <a:chOff x="5896425" y="4777300"/>
            <a:chExt cx="2521384" cy="921656"/>
          </a:xfrm>
        </p:grpSpPr>
        <p:sp>
          <p:nvSpPr>
            <p:cNvPr id="16" name="Pentagon 17">
              <a:extLst>
                <a:ext uri="{FF2B5EF4-FFF2-40B4-BE49-F238E27FC236}">
                  <a16:creationId xmlns:a16="http://schemas.microsoft.com/office/drawing/2014/main" id="{54F7CEF2-67B7-4C87-9FD2-F26470F18B0A}"/>
                </a:ext>
              </a:extLst>
            </p:cNvPr>
            <p:cNvSpPr/>
            <p:nvPr/>
          </p:nvSpPr>
          <p:spPr>
            <a:xfrm flipH="1">
              <a:off x="5896425" y="4834903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Pentagon 18">
              <a:extLst>
                <a:ext uri="{FF2B5EF4-FFF2-40B4-BE49-F238E27FC236}">
                  <a16:creationId xmlns:a16="http://schemas.microsoft.com/office/drawing/2014/main" id="{8B37F905-397F-4C5B-931E-5210E6A335C8}"/>
                </a:ext>
              </a:extLst>
            </p:cNvPr>
            <p:cNvSpPr/>
            <p:nvPr/>
          </p:nvSpPr>
          <p:spPr>
            <a:xfrm flipH="1">
              <a:off x="5981958" y="4777300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E03DA8-C10D-42BF-A8E9-63890E2E928E}"/>
              </a:ext>
            </a:extLst>
          </p:cNvPr>
          <p:cNvGrpSpPr/>
          <p:nvPr/>
        </p:nvGrpSpPr>
        <p:grpSpPr>
          <a:xfrm>
            <a:off x="951345" y="5091333"/>
            <a:ext cx="3835924" cy="921656"/>
            <a:chOff x="727575" y="4777300"/>
            <a:chExt cx="2535694" cy="921656"/>
          </a:xfrm>
        </p:grpSpPr>
        <p:sp>
          <p:nvSpPr>
            <p:cNvPr id="25" name="Pentagon 26">
              <a:extLst>
                <a:ext uri="{FF2B5EF4-FFF2-40B4-BE49-F238E27FC236}">
                  <a16:creationId xmlns:a16="http://schemas.microsoft.com/office/drawing/2014/main" id="{6E5417DA-F3F6-4121-A192-C7442F727087}"/>
                </a:ext>
              </a:extLst>
            </p:cNvPr>
            <p:cNvSpPr/>
            <p:nvPr/>
          </p:nvSpPr>
          <p:spPr>
            <a:xfrm rot="10800000" flipH="1">
              <a:off x="808731" y="4834903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Pentagon 27">
              <a:extLst>
                <a:ext uri="{FF2B5EF4-FFF2-40B4-BE49-F238E27FC236}">
                  <a16:creationId xmlns:a16="http://schemas.microsoft.com/office/drawing/2014/main" id="{C6A72C47-B451-4C5E-BAE8-DD53ABC8C008}"/>
                </a:ext>
              </a:extLst>
            </p:cNvPr>
            <p:cNvSpPr/>
            <p:nvPr/>
          </p:nvSpPr>
          <p:spPr>
            <a:xfrm rot="10800000" flipH="1">
              <a:off x="727575" y="4777300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77A3507-23CD-43C5-AD8B-9C2559F01BEA}"/>
              </a:ext>
            </a:extLst>
          </p:cNvPr>
          <p:cNvGrpSpPr/>
          <p:nvPr/>
        </p:nvGrpSpPr>
        <p:grpSpPr>
          <a:xfrm>
            <a:off x="951345" y="4004272"/>
            <a:ext cx="3835924" cy="921655"/>
            <a:chOff x="727575" y="3794916"/>
            <a:chExt cx="2535694" cy="921655"/>
          </a:xfrm>
        </p:grpSpPr>
        <p:sp>
          <p:nvSpPr>
            <p:cNvPr id="28" name="Pentagon 29">
              <a:extLst>
                <a:ext uri="{FF2B5EF4-FFF2-40B4-BE49-F238E27FC236}">
                  <a16:creationId xmlns:a16="http://schemas.microsoft.com/office/drawing/2014/main" id="{6356AF0A-DBFC-4916-8779-EEBDA8B2716D}"/>
                </a:ext>
              </a:extLst>
            </p:cNvPr>
            <p:cNvSpPr/>
            <p:nvPr/>
          </p:nvSpPr>
          <p:spPr>
            <a:xfrm rot="10800000" flipH="1">
              <a:off x="808731" y="3852518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Pentagon 30">
              <a:extLst>
                <a:ext uri="{FF2B5EF4-FFF2-40B4-BE49-F238E27FC236}">
                  <a16:creationId xmlns:a16="http://schemas.microsoft.com/office/drawing/2014/main" id="{1B8D3FFE-6B61-464C-9A8C-8C695DF3030B}"/>
                </a:ext>
              </a:extLst>
            </p:cNvPr>
            <p:cNvSpPr/>
            <p:nvPr/>
          </p:nvSpPr>
          <p:spPr>
            <a:xfrm rot="10800000" flipH="1">
              <a:off x="727575" y="3794916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D02B5B4-DF60-4286-9145-74C05556E98C}"/>
              </a:ext>
            </a:extLst>
          </p:cNvPr>
          <p:cNvGrpSpPr/>
          <p:nvPr/>
        </p:nvGrpSpPr>
        <p:grpSpPr>
          <a:xfrm>
            <a:off x="1227768" y="2990890"/>
            <a:ext cx="3060000" cy="752638"/>
            <a:chOff x="879241" y="1941705"/>
            <a:chExt cx="1842088" cy="752638"/>
          </a:xfrm>
        </p:grpSpPr>
        <p:sp>
          <p:nvSpPr>
            <p:cNvPr id="34" name="Text Placeholder 12">
              <a:extLst>
                <a:ext uri="{FF2B5EF4-FFF2-40B4-BE49-F238E27FC236}">
                  <a16:creationId xmlns:a16="http://schemas.microsoft.com/office/drawing/2014/main" id="{395FA072-F370-4F06-95BE-C8969D8E9BD3}"/>
                </a:ext>
              </a:extLst>
            </p:cNvPr>
            <p:cNvSpPr txBox="1">
              <a:spLocks/>
            </p:cNvSpPr>
            <p:nvPr/>
          </p:nvSpPr>
          <p:spPr>
            <a:xfrm>
              <a:off x="879241" y="2213234"/>
              <a:ext cx="1842088" cy="48110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Text Placeholder 13">
              <a:extLst>
                <a:ext uri="{FF2B5EF4-FFF2-40B4-BE49-F238E27FC236}">
                  <a16:creationId xmlns:a16="http://schemas.microsoft.com/office/drawing/2014/main" id="{05A17CE7-E519-4071-878E-5833F8F6E097}"/>
                </a:ext>
              </a:extLst>
            </p:cNvPr>
            <p:cNvSpPr txBox="1">
              <a:spLocks/>
            </p:cNvSpPr>
            <p:nvPr/>
          </p:nvSpPr>
          <p:spPr>
            <a:xfrm>
              <a:off x="879241" y="1941705"/>
              <a:ext cx="1842088" cy="25808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>
                  <a:solidFill>
                    <a:schemeClr val="bg1"/>
                  </a:solidFill>
                  <a:cs typeface="Arial" pitchFamily="34" charset="0"/>
                </a:rPr>
                <a:t>Manufacturer and Seller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9221AE5-F9AC-4F4F-B43E-38F3B7D44062}"/>
              </a:ext>
            </a:extLst>
          </p:cNvPr>
          <p:cNvGrpSpPr/>
          <p:nvPr/>
        </p:nvGrpSpPr>
        <p:grpSpPr>
          <a:xfrm>
            <a:off x="1227768" y="4077952"/>
            <a:ext cx="3060000" cy="752638"/>
            <a:chOff x="879241" y="1941705"/>
            <a:chExt cx="1842088" cy="752638"/>
          </a:xfrm>
        </p:grpSpPr>
        <p:sp>
          <p:nvSpPr>
            <p:cNvPr id="37" name="Text Placeholder 12">
              <a:extLst>
                <a:ext uri="{FF2B5EF4-FFF2-40B4-BE49-F238E27FC236}">
                  <a16:creationId xmlns:a16="http://schemas.microsoft.com/office/drawing/2014/main" id="{24ACCB8D-FDA9-4D63-BB97-42F50D072888}"/>
                </a:ext>
              </a:extLst>
            </p:cNvPr>
            <p:cNvSpPr txBox="1">
              <a:spLocks/>
            </p:cNvSpPr>
            <p:nvPr/>
          </p:nvSpPr>
          <p:spPr>
            <a:xfrm>
              <a:off x="879241" y="2213234"/>
              <a:ext cx="1842088" cy="48110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8" name="Text Placeholder 13">
              <a:extLst>
                <a:ext uri="{FF2B5EF4-FFF2-40B4-BE49-F238E27FC236}">
                  <a16:creationId xmlns:a16="http://schemas.microsoft.com/office/drawing/2014/main" id="{AA3ACD77-606E-4CEE-9890-AC77C9E90DDB}"/>
                </a:ext>
              </a:extLst>
            </p:cNvPr>
            <p:cNvSpPr txBox="1">
              <a:spLocks/>
            </p:cNvSpPr>
            <p:nvPr/>
          </p:nvSpPr>
          <p:spPr>
            <a:xfrm>
              <a:off x="879241" y="1941705"/>
              <a:ext cx="1842088" cy="25808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>
                  <a:solidFill>
                    <a:schemeClr val="bg1"/>
                  </a:solidFill>
                  <a:cs typeface="Arial" pitchFamily="34" charset="0"/>
                </a:rPr>
                <a:t>Antitrust Violations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32450FE-A994-44F1-A096-56D08FEBC68C}"/>
              </a:ext>
            </a:extLst>
          </p:cNvPr>
          <p:cNvGrpSpPr/>
          <p:nvPr/>
        </p:nvGrpSpPr>
        <p:grpSpPr>
          <a:xfrm>
            <a:off x="1227768" y="5165014"/>
            <a:ext cx="3060000" cy="752638"/>
            <a:chOff x="879241" y="1941705"/>
            <a:chExt cx="1842088" cy="752638"/>
          </a:xfrm>
        </p:grpSpPr>
        <p:sp>
          <p:nvSpPr>
            <p:cNvPr id="40" name="Text Placeholder 12">
              <a:extLst>
                <a:ext uri="{FF2B5EF4-FFF2-40B4-BE49-F238E27FC236}">
                  <a16:creationId xmlns:a16="http://schemas.microsoft.com/office/drawing/2014/main" id="{6B6457C0-5E48-4BEB-8233-72F418A76EB3}"/>
                </a:ext>
              </a:extLst>
            </p:cNvPr>
            <p:cNvSpPr txBox="1">
              <a:spLocks/>
            </p:cNvSpPr>
            <p:nvPr/>
          </p:nvSpPr>
          <p:spPr>
            <a:xfrm>
              <a:off x="879241" y="2213234"/>
              <a:ext cx="1842088" cy="48110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1" name="Text Placeholder 13">
              <a:extLst>
                <a:ext uri="{FF2B5EF4-FFF2-40B4-BE49-F238E27FC236}">
                  <a16:creationId xmlns:a16="http://schemas.microsoft.com/office/drawing/2014/main" id="{4825C824-489D-40B0-B866-CAD4E353BFE8}"/>
                </a:ext>
              </a:extLst>
            </p:cNvPr>
            <p:cNvSpPr txBox="1">
              <a:spLocks/>
            </p:cNvSpPr>
            <p:nvPr/>
          </p:nvSpPr>
          <p:spPr>
            <a:xfrm>
              <a:off x="879241" y="1941705"/>
              <a:ext cx="1842088" cy="25808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>
                  <a:solidFill>
                    <a:schemeClr val="bg1"/>
                  </a:solidFill>
                  <a:cs typeface="Arial" pitchFamily="34" charset="0"/>
                </a:rPr>
                <a:t>Effect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D93FE86-6BFD-4FF2-87FF-D20D4ACE7BAC}"/>
              </a:ext>
            </a:extLst>
          </p:cNvPr>
          <p:cNvGrpSpPr/>
          <p:nvPr/>
        </p:nvGrpSpPr>
        <p:grpSpPr>
          <a:xfrm>
            <a:off x="7919537" y="2995364"/>
            <a:ext cx="3060000" cy="752638"/>
            <a:chOff x="879241" y="1941705"/>
            <a:chExt cx="1842088" cy="752638"/>
          </a:xfrm>
        </p:grpSpPr>
        <p:sp>
          <p:nvSpPr>
            <p:cNvPr id="46" name="Text Placeholder 12">
              <a:extLst>
                <a:ext uri="{FF2B5EF4-FFF2-40B4-BE49-F238E27FC236}">
                  <a16:creationId xmlns:a16="http://schemas.microsoft.com/office/drawing/2014/main" id="{7B435764-F446-47F5-910E-DA61EAFB186A}"/>
                </a:ext>
              </a:extLst>
            </p:cNvPr>
            <p:cNvSpPr txBox="1">
              <a:spLocks/>
            </p:cNvSpPr>
            <p:nvPr/>
          </p:nvSpPr>
          <p:spPr>
            <a:xfrm>
              <a:off x="879241" y="2213234"/>
              <a:ext cx="1842088" cy="48110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>
                  <a:solidFill>
                    <a:schemeClr val="bg1"/>
                  </a:solidFill>
                  <a:cs typeface="Arial" pitchFamily="34" charset="0"/>
                </a:rPr>
                <a:t>Connects buyers and sellers</a:t>
              </a:r>
              <a:endParaRPr lang="ko-KR" altLang="en-US" sz="14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7" name="Text Placeholder 13">
              <a:extLst>
                <a:ext uri="{FF2B5EF4-FFF2-40B4-BE49-F238E27FC236}">
                  <a16:creationId xmlns:a16="http://schemas.microsoft.com/office/drawing/2014/main" id="{382FD1E1-1DB6-4EC2-98B0-53DF83B64783}"/>
                </a:ext>
              </a:extLst>
            </p:cNvPr>
            <p:cNvSpPr txBox="1">
              <a:spLocks/>
            </p:cNvSpPr>
            <p:nvPr/>
          </p:nvSpPr>
          <p:spPr>
            <a:xfrm>
              <a:off x="879241" y="1941705"/>
              <a:ext cx="1842088" cy="25808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>
                  <a:solidFill>
                    <a:schemeClr val="bg1"/>
                  </a:solidFill>
                  <a:cs typeface="Arial" pitchFamily="34" charset="0"/>
                </a:rPr>
                <a:t>Acts as middleman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1F4651E-E994-4B2F-A2E4-AB08CF798CB0}"/>
              </a:ext>
            </a:extLst>
          </p:cNvPr>
          <p:cNvGrpSpPr/>
          <p:nvPr/>
        </p:nvGrpSpPr>
        <p:grpSpPr>
          <a:xfrm>
            <a:off x="7919537" y="4082426"/>
            <a:ext cx="3060000" cy="752638"/>
            <a:chOff x="879241" y="1941705"/>
            <a:chExt cx="1842088" cy="752638"/>
          </a:xfrm>
        </p:grpSpPr>
        <p:sp>
          <p:nvSpPr>
            <p:cNvPr id="49" name="Text Placeholder 12">
              <a:extLst>
                <a:ext uri="{FF2B5EF4-FFF2-40B4-BE49-F238E27FC236}">
                  <a16:creationId xmlns:a16="http://schemas.microsoft.com/office/drawing/2014/main" id="{CD6DAF1E-044E-41BA-ACAC-FBA03628F06A}"/>
                </a:ext>
              </a:extLst>
            </p:cNvPr>
            <p:cNvSpPr txBox="1">
              <a:spLocks/>
            </p:cNvSpPr>
            <p:nvPr/>
          </p:nvSpPr>
          <p:spPr>
            <a:xfrm>
              <a:off x="879241" y="2213234"/>
              <a:ext cx="1842088" cy="48110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0" name="Text Placeholder 13">
              <a:extLst>
                <a:ext uri="{FF2B5EF4-FFF2-40B4-BE49-F238E27FC236}">
                  <a16:creationId xmlns:a16="http://schemas.microsoft.com/office/drawing/2014/main" id="{EB55BFEF-B3BB-45FC-A593-50F313ED98EA}"/>
                </a:ext>
              </a:extLst>
            </p:cNvPr>
            <p:cNvSpPr txBox="1">
              <a:spLocks/>
            </p:cNvSpPr>
            <p:nvPr/>
          </p:nvSpPr>
          <p:spPr>
            <a:xfrm>
              <a:off x="879241" y="1941705"/>
              <a:ext cx="1842088" cy="25808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>
                  <a:solidFill>
                    <a:schemeClr val="bg1"/>
                  </a:solidFill>
                  <a:cs typeface="Arial" pitchFamily="34" charset="0"/>
                </a:rPr>
                <a:t>Monopolistic Actions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F38CC59-5B44-4791-B16D-8F99304B3AB0}"/>
              </a:ext>
            </a:extLst>
          </p:cNvPr>
          <p:cNvGrpSpPr/>
          <p:nvPr/>
        </p:nvGrpSpPr>
        <p:grpSpPr>
          <a:xfrm>
            <a:off x="7919537" y="5169490"/>
            <a:ext cx="3060000" cy="752638"/>
            <a:chOff x="879241" y="1941705"/>
            <a:chExt cx="1842088" cy="752638"/>
          </a:xfrm>
        </p:grpSpPr>
        <p:sp>
          <p:nvSpPr>
            <p:cNvPr id="52" name="Text Placeholder 12">
              <a:extLst>
                <a:ext uri="{FF2B5EF4-FFF2-40B4-BE49-F238E27FC236}">
                  <a16:creationId xmlns:a16="http://schemas.microsoft.com/office/drawing/2014/main" id="{185793FD-F7F3-4672-9290-EB6005B0A328}"/>
                </a:ext>
              </a:extLst>
            </p:cNvPr>
            <p:cNvSpPr txBox="1">
              <a:spLocks/>
            </p:cNvSpPr>
            <p:nvPr/>
          </p:nvSpPr>
          <p:spPr>
            <a:xfrm>
              <a:off x="879241" y="2213234"/>
              <a:ext cx="1842088" cy="48110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3" name="Text Placeholder 13">
              <a:extLst>
                <a:ext uri="{FF2B5EF4-FFF2-40B4-BE49-F238E27FC236}">
                  <a16:creationId xmlns:a16="http://schemas.microsoft.com/office/drawing/2014/main" id="{F339F2CD-28D6-4C7F-B1AF-F81C605F9F0A}"/>
                </a:ext>
              </a:extLst>
            </p:cNvPr>
            <p:cNvSpPr txBox="1">
              <a:spLocks/>
            </p:cNvSpPr>
            <p:nvPr/>
          </p:nvSpPr>
          <p:spPr>
            <a:xfrm>
              <a:off x="879241" y="1941705"/>
              <a:ext cx="1842088" cy="25808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>
                  <a:solidFill>
                    <a:schemeClr val="bg1"/>
                  </a:solidFill>
                  <a:cs typeface="Arial" pitchFamily="34" charset="0"/>
                </a:rPr>
                <a:t>Effect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289F580-29DE-46E2-98C9-E2B67A08F753}"/>
              </a:ext>
            </a:extLst>
          </p:cNvPr>
          <p:cNvGrpSpPr/>
          <p:nvPr/>
        </p:nvGrpSpPr>
        <p:grpSpPr>
          <a:xfrm>
            <a:off x="3099665" y="2789870"/>
            <a:ext cx="6013522" cy="2329163"/>
            <a:chOff x="1548514" y="1318935"/>
            <a:chExt cx="6013522" cy="232916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CF6AC6F-A27D-418D-8B71-1D5592774ED1}"/>
                </a:ext>
              </a:extLst>
            </p:cNvPr>
            <p:cNvSpPr txBox="1"/>
            <p:nvPr/>
          </p:nvSpPr>
          <p:spPr>
            <a:xfrm rot="16200000">
              <a:off x="4539647" y="596908"/>
              <a:ext cx="2300361" cy="3744416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91068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cs typeface="Arial" pitchFamily="34" charset="0"/>
                </a:rPr>
                <a:t>US and EU</a:t>
              </a:r>
              <a:endParaRPr lang="ko-KR" alt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AAB8616-D99C-4C80-8EF7-F5FA37588EA0}"/>
                </a:ext>
              </a:extLst>
            </p:cNvPr>
            <p:cNvSpPr txBox="1"/>
            <p:nvPr/>
          </p:nvSpPr>
          <p:spPr>
            <a:xfrm rot="5400000">
              <a:off x="2270541" y="625710"/>
              <a:ext cx="2300361" cy="3744416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91068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cs typeface="Arial" pitchFamily="34" charset="0"/>
                </a:rPr>
                <a:t>China</a:t>
              </a:r>
              <a:endParaRPr lang="ko-KR" alt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BC763714-50C6-4000-8E80-47688270844A}"/>
              </a:ext>
            </a:extLst>
          </p:cNvPr>
          <p:cNvSpPr/>
          <p:nvPr/>
        </p:nvSpPr>
        <p:spPr>
          <a:xfrm>
            <a:off x="5875261" y="3645136"/>
            <a:ext cx="461477" cy="524194"/>
          </a:xfrm>
          <a:custGeom>
            <a:avLst/>
            <a:gdLst>
              <a:gd name="connsiteX0" fmla="*/ 1345391 w 1544262"/>
              <a:gd name="connsiteY0" fmla="*/ 613209 h 1754137"/>
              <a:gd name="connsiteX1" fmla="*/ 1336057 w 1544262"/>
              <a:gd name="connsiteY1" fmla="*/ 605208 h 1754137"/>
              <a:gd name="connsiteX2" fmla="*/ 1338057 w 1544262"/>
              <a:gd name="connsiteY2" fmla="*/ 366131 h 1754137"/>
              <a:gd name="connsiteX3" fmla="*/ 946199 w 1544262"/>
              <a:gd name="connsiteY3" fmla="*/ 180 h 1754137"/>
              <a:gd name="connsiteX4" fmla="*/ 566246 w 1544262"/>
              <a:gd name="connsiteY4" fmla="*/ 3038 h 1754137"/>
              <a:gd name="connsiteX5" fmla="*/ 211726 w 1544262"/>
              <a:gd name="connsiteY5" fmla="*/ 315362 h 1754137"/>
              <a:gd name="connsiteX6" fmla="*/ 206582 w 1544262"/>
              <a:gd name="connsiteY6" fmla="*/ 613781 h 1754137"/>
              <a:gd name="connsiteX7" fmla="*/ 169530 w 1544262"/>
              <a:gd name="connsiteY7" fmla="*/ 621591 h 1754137"/>
              <a:gd name="connsiteX8" fmla="*/ 1223 w 1544262"/>
              <a:gd name="connsiteY8" fmla="*/ 812758 h 1754137"/>
              <a:gd name="connsiteX9" fmla="*/ 461 w 1544262"/>
              <a:gd name="connsiteY9" fmla="*/ 964872 h 1754137"/>
              <a:gd name="connsiteX10" fmla="*/ 44181 w 1544262"/>
              <a:gd name="connsiteY10" fmla="*/ 1007068 h 1754137"/>
              <a:gd name="connsiteX11" fmla="*/ 153433 w 1544262"/>
              <a:gd name="connsiteY11" fmla="*/ 1007163 h 1754137"/>
              <a:gd name="connsiteX12" fmla="*/ 208678 w 1544262"/>
              <a:gd name="connsiteY12" fmla="*/ 1052979 h 1754137"/>
              <a:gd name="connsiteX13" fmla="*/ 151718 w 1544262"/>
              <a:gd name="connsiteY13" fmla="*/ 1097460 h 1754137"/>
              <a:gd name="connsiteX14" fmla="*/ 37704 w 1544262"/>
              <a:gd name="connsiteY14" fmla="*/ 1096984 h 1754137"/>
              <a:gd name="connsiteX15" fmla="*/ 842 w 1544262"/>
              <a:gd name="connsiteY15" fmla="*/ 1135275 h 1754137"/>
              <a:gd name="connsiteX16" fmla="*/ 842 w 1544262"/>
              <a:gd name="connsiteY16" fmla="*/ 1173279 h 1754137"/>
              <a:gd name="connsiteX17" fmla="*/ 38752 w 1544262"/>
              <a:gd name="connsiteY17" fmla="*/ 1211093 h 1754137"/>
              <a:gd name="connsiteX18" fmla="*/ 157529 w 1544262"/>
              <a:gd name="connsiteY18" fmla="*/ 1210903 h 1754137"/>
              <a:gd name="connsiteX19" fmla="*/ 208773 w 1544262"/>
              <a:gd name="connsiteY19" fmla="*/ 1255671 h 1754137"/>
              <a:gd name="connsiteX20" fmla="*/ 157910 w 1544262"/>
              <a:gd name="connsiteY20" fmla="*/ 1300152 h 1754137"/>
              <a:gd name="connsiteX21" fmla="*/ 43895 w 1544262"/>
              <a:gd name="connsiteY21" fmla="*/ 1299771 h 1754137"/>
              <a:gd name="connsiteX22" fmla="*/ 747 w 1544262"/>
              <a:gd name="connsiteY22" fmla="*/ 1342062 h 1754137"/>
              <a:gd name="connsiteX23" fmla="*/ 842 w 1544262"/>
              <a:gd name="connsiteY23" fmla="*/ 1380067 h 1754137"/>
              <a:gd name="connsiteX24" fmla="*/ 35894 w 1544262"/>
              <a:gd name="connsiteY24" fmla="*/ 1415786 h 1754137"/>
              <a:gd name="connsiteX25" fmla="*/ 149908 w 1544262"/>
              <a:gd name="connsiteY25" fmla="*/ 1415786 h 1754137"/>
              <a:gd name="connsiteX26" fmla="*/ 208487 w 1544262"/>
              <a:gd name="connsiteY26" fmla="*/ 1461887 h 1754137"/>
              <a:gd name="connsiteX27" fmla="*/ 146384 w 1544262"/>
              <a:gd name="connsiteY27" fmla="*/ 1506559 h 1754137"/>
              <a:gd name="connsiteX28" fmla="*/ 41800 w 1544262"/>
              <a:gd name="connsiteY28" fmla="*/ 1505988 h 1754137"/>
              <a:gd name="connsiteX29" fmla="*/ 176 w 1544262"/>
              <a:gd name="connsiteY29" fmla="*/ 1545040 h 1754137"/>
              <a:gd name="connsiteX30" fmla="*/ 207058 w 1544262"/>
              <a:gd name="connsiteY30" fmla="*/ 1754018 h 1754137"/>
              <a:gd name="connsiteX31" fmla="*/ 1328818 w 1544262"/>
              <a:gd name="connsiteY31" fmla="*/ 1754114 h 1754137"/>
              <a:gd name="connsiteX32" fmla="*/ 1544178 w 1544262"/>
              <a:gd name="connsiteY32" fmla="*/ 1538373 h 1754137"/>
              <a:gd name="connsiteX33" fmla="*/ 1544178 w 1544262"/>
              <a:gd name="connsiteY33" fmla="*/ 877623 h 1754137"/>
              <a:gd name="connsiteX34" fmla="*/ 1345391 w 1544262"/>
              <a:gd name="connsiteY34" fmla="*/ 613209 h 1754137"/>
              <a:gd name="connsiteX35" fmla="*/ 388891 w 1544262"/>
              <a:gd name="connsiteY35" fmla="*/ 693695 h 1754137"/>
              <a:gd name="connsiteX36" fmla="*/ 237253 w 1544262"/>
              <a:gd name="connsiteY36" fmla="*/ 693791 h 1754137"/>
              <a:gd name="connsiteX37" fmla="*/ 203439 w 1544262"/>
              <a:gd name="connsiteY37" fmla="*/ 656834 h 1754137"/>
              <a:gd name="connsiteX38" fmla="*/ 236015 w 1544262"/>
              <a:gd name="connsiteY38" fmla="*/ 618924 h 1754137"/>
              <a:gd name="connsiteX39" fmla="*/ 321358 w 1544262"/>
              <a:gd name="connsiteY39" fmla="*/ 619305 h 1754137"/>
              <a:gd name="connsiteX40" fmla="*/ 387748 w 1544262"/>
              <a:gd name="connsiteY40" fmla="*/ 619020 h 1754137"/>
              <a:gd name="connsiteX41" fmla="*/ 432039 w 1544262"/>
              <a:gd name="connsiteY41" fmla="*/ 655595 h 1754137"/>
              <a:gd name="connsiteX42" fmla="*/ 388891 w 1544262"/>
              <a:gd name="connsiteY42" fmla="*/ 693695 h 1754137"/>
              <a:gd name="connsiteX43" fmla="*/ 905908 w 1544262"/>
              <a:gd name="connsiteY43" fmla="*/ 1263195 h 1754137"/>
              <a:gd name="connsiteX44" fmla="*/ 845900 w 1544262"/>
              <a:gd name="connsiteY44" fmla="*/ 1422548 h 1754137"/>
              <a:gd name="connsiteX45" fmla="*/ 786084 w 1544262"/>
              <a:gd name="connsiteY45" fmla="*/ 1482270 h 1754137"/>
              <a:gd name="connsiteX46" fmla="*/ 699692 w 1544262"/>
              <a:gd name="connsiteY46" fmla="*/ 1383115 h 1754137"/>
              <a:gd name="connsiteX47" fmla="*/ 650542 w 1544262"/>
              <a:gd name="connsiteY47" fmla="*/ 1278149 h 1754137"/>
              <a:gd name="connsiteX48" fmla="*/ 630349 w 1544262"/>
              <a:gd name="connsiteY48" fmla="*/ 1027737 h 1754137"/>
              <a:gd name="connsiteX49" fmla="*/ 892668 w 1544262"/>
              <a:gd name="connsiteY49" fmla="*/ 1006592 h 1754137"/>
              <a:gd name="connsiteX50" fmla="*/ 905908 w 1544262"/>
              <a:gd name="connsiteY50" fmla="*/ 1263195 h 1754137"/>
              <a:gd name="connsiteX51" fmla="*/ 904384 w 1544262"/>
              <a:gd name="connsiteY51" fmla="*/ 617019 h 1754137"/>
              <a:gd name="connsiteX52" fmla="*/ 482140 w 1544262"/>
              <a:gd name="connsiteY52" fmla="*/ 618353 h 1754137"/>
              <a:gd name="connsiteX53" fmla="*/ 430420 w 1544262"/>
              <a:gd name="connsiteY53" fmla="*/ 564917 h 1754137"/>
              <a:gd name="connsiteX54" fmla="*/ 430420 w 1544262"/>
              <a:gd name="connsiteY54" fmla="*/ 384704 h 1754137"/>
              <a:gd name="connsiteX55" fmla="*/ 431944 w 1544262"/>
              <a:gd name="connsiteY55" fmla="*/ 384228 h 1754137"/>
              <a:gd name="connsiteX56" fmla="*/ 430515 w 1544262"/>
              <a:gd name="connsiteY56" fmla="*/ 384133 h 1754137"/>
              <a:gd name="connsiteX57" fmla="*/ 611014 w 1544262"/>
              <a:gd name="connsiteY57" fmla="*/ 225732 h 1754137"/>
              <a:gd name="connsiteX58" fmla="*/ 933626 w 1544262"/>
              <a:gd name="connsiteY58" fmla="*/ 225637 h 1754137"/>
              <a:gd name="connsiteX59" fmla="*/ 1113934 w 1544262"/>
              <a:gd name="connsiteY59" fmla="*/ 409374 h 1754137"/>
              <a:gd name="connsiteX60" fmla="*/ 1117173 w 1544262"/>
              <a:gd name="connsiteY60" fmla="*/ 593778 h 1754137"/>
              <a:gd name="connsiteX61" fmla="*/ 1117458 w 1544262"/>
              <a:gd name="connsiteY61" fmla="*/ 613114 h 1754137"/>
              <a:gd name="connsiteX62" fmla="*/ 1117458 w 1544262"/>
              <a:gd name="connsiteY62" fmla="*/ 613114 h 1754137"/>
              <a:gd name="connsiteX63" fmla="*/ 904384 w 1544262"/>
              <a:gd name="connsiteY63" fmla="*/ 617019 h 1754137"/>
              <a:gd name="connsiteX64" fmla="*/ 1307387 w 1544262"/>
              <a:gd name="connsiteY64" fmla="*/ 693600 h 1754137"/>
              <a:gd name="connsiteX65" fmla="*/ 1226900 w 1544262"/>
              <a:gd name="connsiteY65" fmla="*/ 693314 h 1754137"/>
              <a:gd name="connsiteX66" fmla="*/ 1160607 w 1544262"/>
              <a:gd name="connsiteY66" fmla="*/ 693600 h 1754137"/>
              <a:gd name="connsiteX67" fmla="*/ 1113458 w 1544262"/>
              <a:gd name="connsiteY67" fmla="*/ 656643 h 1754137"/>
              <a:gd name="connsiteX68" fmla="*/ 1160987 w 1544262"/>
              <a:gd name="connsiteY68" fmla="*/ 619115 h 1754137"/>
              <a:gd name="connsiteX69" fmla="*/ 1307767 w 1544262"/>
              <a:gd name="connsiteY69" fmla="*/ 619020 h 1754137"/>
              <a:gd name="connsiteX70" fmla="*/ 1338248 w 1544262"/>
              <a:gd name="connsiteY70" fmla="*/ 658834 h 1754137"/>
              <a:gd name="connsiteX71" fmla="*/ 1307387 w 1544262"/>
              <a:gd name="connsiteY71" fmla="*/ 693600 h 1754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544262" h="1754137">
                <a:moveTo>
                  <a:pt x="1345391" y="613209"/>
                </a:moveTo>
                <a:cubicBezTo>
                  <a:pt x="1342439" y="610352"/>
                  <a:pt x="1339296" y="607780"/>
                  <a:pt x="1336057" y="605208"/>
                </a:cubicBezTo>
                <a:cubicBezTo>
                  <a:pt x="1345391" y="525579"/>
                  <a:pt x="1340533" y="445855"/>
                  <a:pt x="1338057" y="366131"/>
                </a:cubicBezTo>
                <a:cubicBezTo>
                  <a:pt x="1321579" y="157724"/>
                  <a:pt x="1135270" y="-6202"/>
                  <a:pt x="946199" y="180"/>
                </a:cubicBezTo>
                <a:cubicBezTo>
                  <a:pt x="819611" y="4466"/>
                  <a:pt x="692739" y="-1630"/>
                  <a:pt x="566246" y="3038"/>
                </a:cubicBezTo>
                <a:cubicBezTo>
                  <a:pt x="398130" y="9229"/>
                  <a:pt x="240396" y="148770"/>
                  <a:pt x="211726" y="315362"/>
                </a:cubicBezTo>
                <a:cubicBezTo>
                  <a:pt x="194771" y="414041"/>
                  <a:pt x="203058" y="514149"/>
                  <a:pt x="206582" y="613781"/>
                </a:cubicBezTo>
                <a:cubicBezTo>
                  <a:pt x="194200" y="616448"/>
                  <a:pt x="182008" y="619686"/>
                  <a:pt x="169530" y="621591"/>
                </a:cubicBezTo>
                <a:cubicBezTo>
                  <a:pt x="55421" y="639308"/>
                  <a:pt x="2367" y="699315"/>
                  <a:pt x="1223" y="812758"/>
                </a:cubicBezTo>
                <a:cubicBezTo>
                  <a:pt x="747" y="863431"/>
                  <a:pt x="3033" y="914295"/>
                  <a:pt x="461" y="964872"/>
                </a:cubicBezTo>
                <a:cubicBezTo>
                  <a:pt x="-1348" y="999257"/>
                  <a:pt x="11892" y="1009068"/>
                  <a:pt x="44181" y="1007068"/>
                </a:cubicBezTo>
                <a:cubicBezTo>
                  <a:pt x="80471" y="1004877"/>
                  <a:pt x="117048" y="1006211"/>
                  <a:pt x="153433" y="1007163"/>
                </a:cubicBezTo>
                <a:cubicBezTo>
                  <a:pt x="183341" y="1007925"/>
                  <a:pt x="209630" y="1020117"/>
                  <a:pt x="208678" y="1052979"/>
                </a:cubicBezTo>
                <a:cubicBezTo>
                  <a:pt x="207725" y="1084887"/>
                  <a:pt x="182198" y="1097270"/>
                  <a:pt x="151718" y="1097460"/>
                </a:cubicBezTo>
                <a:cubicBezTo>
                  <a:pt x="113713" y="1097651"/>
                  <a:pt x="75518" y="1099270"/>
                  <a:pt x="37704" y="1096984"/>
                </a:cubicBezTo>
                <a:cubicBezTo>
                  <a:pt x="7796" y="1095174"/>
                  <a:pt x="-2301" y="1106985"/>
                  <a:pt x="842" y="1135275"/>
                </a:cubicBezTo>
                <a:cubicBezTo>
                  <a:pt x="2271" y="1147752"/>
                  <a:pt x="2176" y="1160706"/>
                  <a:pt x="842" y="1173279"/>
                </a:cubicBezTo>
                <a:cubicBezTo>
                  <a:pt x="-2206" y="1202331"/>
                  <a:pt x="9796" y="1212618"/>
                  <a:pt x="38752" y="1211093"/>
                </a:cubicBezTo>
                <a:cubicBezTo>
                  <a:pt x="78281" y="1209093"/>
                  <a:pt x="117905" y="1210808"/>
                  <a:pt x="157529" y="1210903"/>
                </a:cubicBezTo>
                <a:cubicBezTo>
                  <a:pt x="187723" y="1210903"/>
                  <a:pt x="208297" y="1227572"/>
                  <a:pt x="208773" y="1255671"/>
                </a:cubicBezTo>
                <a:cubicBezTo>
                  <a:pt x="209250" y="1284722"/>
                  <a:pt x="188008" y="1300152"/>
                  <a:pt x="157910" y="1300152"/>
                </a:cubicBezTo>
                <a:cubicBezTo>
                  <a:pt x="119905" y="1300152"/>
                  <a:pt x="81710" y="1302152"/>
                  <a:pt x="43895" y="1299771"/>
                </a:cubicBezTo>
                <a:cubicBezTo>
                  <a:pt x="11320" y="1297676"/>
                  <a:pt x="-3634" y="1308058"/>
                  <a:pt x="747" y="1342062"/>
                </a:cubicBezTo>
                <a:cubicBezTo>
                  <a:pt x="2367" y="1354540"/>
                  <a:pt x="2081" y="1367494"/>
                  <a:pt x="842" y="1380067"/>
                </a:cubicBezTo>
                <a:cubicBezTo>
                  <a:pt x="-1825" y="1406642"/>
                  <a:pt x="8938" y="1416929"/>
                  <a:pt x="35894" y="1415786"/>
                </a:cubicBezTo>
                <a:cubicBezTo>
                  <a:pt x="73804" y="1414167"/>
                  <a:pt x="111904" y="1415310"/>
                  <a:pt x="149908" y="1415786"/>
                </a:cubicBezTo>
                <a:cubicBezTo>
                  <a:pt x="181151" y="1416167"/>
                  <a:pt x="210964" y="1424835"/>
                  <a:pt x="208487" y="1461887"/>
                </a:cubicBezTo>
                <a:cubicBezTo>
                  <a:pt x="206201" y="1495701"/>
                  <a:pt x="178769" y="1507131"/>
                  <a:pt x="146384" y="1506559"/>
                </a:cubicBezTo>
                <a:cubicBezTo>
                  <a:pt x="111523" y="1505892"/>
                  <a:pt x="76566" y="1508083"/>
                  <a:pt x="41800" y="1505988"/>
                </a:cubicBezTo>
                <a:cubicBezTo>
                  <a:pt x="11892" y="1504178"/>
                  <a:pt x="557" y="1512655"/>
                  <a:pt x="176" y="1545040"/>
                </a:cubicBezTo>
                <a:cubicBezTo>
                  <a:pt x="-1444" y="1680200"/>
                  <a:pt x="69803" y="1753923"/>
                  <a:pt x="207058" y="1754018"/>
                </a:cubicBezTo>
                <a:cubicBezTo>
                  <a:pt x="581010" y="1754209"/>
                  <a:pt x="954962" y="1754114"/>
                  <a:pt x="1328818" y="1754114"/>
                </a:cubicBezTo>
                <a:cubicBezTo>
                  <a:pt x="1474169" y="1754114"/>
                  <a:pt x="1544083" y="1684200"/>
                  <a:pt x="1544178" y="1538373"/>
                </a:cubicBezTo>
                <a:cubicBezTo>
                  <a:pt x="1544369" y="1318155"/>
                  <a:pt x="1544178" y="1097841"/>
                  <a:pt x="1544178" y="877623"/>
                </a:cubicBezTo>
                <a:cubicBezTo>
                  <a:pt x="1544369" y="688171"/>
                  <a:pt x="1523414" y="660358"/>
                  <a:pt x="1345391" y="613209"/>
                </a:cubicBezTo>
                <a:close/>
                <a:moveTo>
                  <a:pt x="388891" y="693695"/>
                </a:moveTo>
                <a:cubicBezTo>
                  <a:pt x="338313" y="692362"/>
                  <a:pt x="287735" y="692076"/>
                  <a:pt x="237253" y="693791"/>
                </a:cubicBezTo>
                <a:cubicBezTo>
                  <a:pt x="208773" y="694743"/>
                  <a:pt x="203058" y="681980"/>
                  <a:pt x="203439" y="656834"/>
                </a:cubicBezTo>
                <a:cubicBezTo>
                  <a:pt x="203820" y="633212"/>
                  <a:pt x="205915" y="616829"/>
                  <a:pt x="236015" y="618924"/>
                </a:cubicBezTo>
                <a:cubicBezTo>
                  <a:pt x="264304" y="620924"/>
                  <a:pt x="292879" y="619305"/>
                  <a:pt x="321358" y="619305"/>
                </a:cubicBezTo>
                <a:cubicBezTo>
                  <a:pt x="343456" y="619305"/>
                  <a:pt x="365650" y="620162"/>
                  <a:pt x="387748" y="619020"/>
                </a:cubicBezTo>
                <a:cubicBezTo>
                  <a:pt x="414322" y="617686"/>
                  <a:pt x="431944" y="619972"/>
                  <a:pt x="432039" y="655595"/>
                </a:cubicBezTo>
                <a:cubicBezTo>
                  <a:pt x="432134" y="690076"/>
                  <a:pt x="416704" y="694457"/>
                  <a:pt x="388891" y="693695"/>
                </a:cubicBezTo>
                <a:close/>
                <a:moveTo>
                  <a:pt x="905908" y="1263195"/>
                </a:moveTo>
                <a:cubicBezTo>
                  <a:pt x="847615" y="1310058"/>
                  <a:pt x="838852" y="1360541"/>
                  <a:pt x="845900" y="1422548"/>
                </a:cubicBezTo>
                <a:cubicBezTo>
                  <a:pt x="851520" y="1471507"/>
                  <a:pt x="834089" y="1484556"/>
                  <a:pt x="786084" y="1482270"/>
                </a:cubicBezTo>
                <a:cubicBezTo>
                  <a:pt x="699882" y="1478174"/>
                  <a:pt x="699692" y="1481223"/>
                  <a:pt x="699692" y="1383115"/>
                </a:cubicBezTo>
                <a:cubicBezTo>
                  <a:pt x="707598" y="1344253"/>
                  <a:pt x="695691" y="1310344"/>
                  <a:pt x="650542" y="1278149"/>
                </a:cubicBezTo>
                <a:cubicBezTo>
                  <a:pt x="573295" y="1222905"/>
                  <a:pt x="567961" y="1097079"/>
                  <a:pt x="630349" y="1027737"/>
                </a:cubicBezTo>
                <a:cubicBezTo>
                  <a:pt x="702930" y="947060"/>
                  <a:pt x="817230" y="937821"/>
                  <a:pt x="892668" y="1006592"/>
                </a:cubicBezTo>
                <a:cubicBezTo>
                  <a:pt x="970297" y="1077267"/>
                  <a:pt x="984013" y="1200425"/>
                  <a:pt x="905908" y="1263195"/>
                </a:cubicBezTo>
                <a:close/>
                <a:moveTo>
                  <a:pt x="904384" y="617019"/>
                </a:moveTo>
                <a:cubicBezTo>
                  <a:pt x="763605" y="618162"/>
                  <a:pt x="622825" y="615590"/>
                  <a:pt x="482140" y="618353"/>
                </a:cubicBezTo>
                <a:cubicBezTo>
                  <a:pt x="439088" y="619210"/>
                  <a:pt x="428229" y="605780"/>
                  <a:pt x="430420" y="564917"/>
                </a:cubicBezTo>
                <a:cubicBezTo>
                  <a:pt x="433659" y="505005"/>
                  <a:pt x="430706" y="444807"/>
                  <a:pt x="430420" y="384704"/>
                </a:cubicBezTo>
                <a:cubicBezTo>
                  <a:pt x="430991" y="384609"/>
                  <a:pt x="431373" y="384419"/>
                  <a:pt x="431944" y="384228"/>
                </a:cubicBezTo>
                <a:cubicBezTo>
                  <a:pt x="431467" y="384228"/>
                  <a:pt x="430991" y="384133"/>
                  <a:pt x="430515" y="384133"/>
                </a:cubicBezTo>
                <a:cubicBezTo>
                  <a:pt x="450327" y="280691"/>
                  <a:pt x="505953" y="228971"/>
                  <a:pt x="611014" y="225732"/>
                </a:cubicBezTo>
                <a:cubicBezTo>
                  <a:pt x="718456" y="222398"/>
                  <a:pt x="826183" y="222494"/>
                  <a:pt x="933626" y="225637"/>
                </a:cubicBezTo>
                <a:cubicBezTo>
                  <a:pt x="1046783" y="228971"/>
                  <a:pt x="1110696" y="296312"/>
                  <a:pt x="1113934" y="409374"/>
                </a:cubicBezTo>
                <a:cubicBezTo>
                  <a:pt x="1115744" y="470810"/>
                  <a:pt x="1116220" y="532342"/>
                  <a:pt x="1117173" y="593778"/>
                </a:cubicBezTo>
                <a:cubicBezTo>
                  <a:pt x="1117267" y="600255"/>
                  <a:pt x="1117363" y="606637"/>
                  <a:pt x="1117458" y="613114"/>
                </a:cubicBezTo>
                <a:lnTo>
                  <a:pt x="1117458" y="613114"/>
                </a:lnTo>
                <a:cubicBezTo>
                  <a:pt x="1046592" y="622448"/>
                  <a:pt x="975345" y="616448"/>
                  <a:pt x="904384" y="617019"/>
                </a:cubicBezTo>
                <a:close/>
                <a:moveTo>
                  <a:pt x="1307387" y="693600"/>
                </a:moveTo>
                <a:cubicBezTo>
                  <a:pt x="1280621" y="692076"/>
                  <a:pt x="1253761" y="693314"/>
                  <a:pt x="1226900" y="693314"/>
                </a:cubicBezTo>
                <a:cubicBezTo>
                  <a:pt x="1204802" y="693314"/>
                  <a:pt x="1182705" y="692552"/>
                  <a:pt x="1160607" y="693600"/>
                </a:cubicBezTo>
                <a:cubicBezTo>
                  <a:pt x="1133841" y="694838"/>
                  <a:pt x="1113172" y="696648"/>
                  <a:pt x="1113458" y="656643"/>
                </a:cubicBezTo>
                <a:cubicBezTo>
                  <a:pt x="1113743" y="617305"/>
                  <a:pt x="1133936" y="618543"/>
                  <a:pt x="1160987" y="619115"/>
                </a:cubicBezTo>
                <a:cubicBezTo>
                  <a:pt x="1209851" y="620067"/>
                  <a:pt x="1258905" y="620734"/>
                  <a:pt x="1307767" y="619020"/>
                </a:cubicBezTo>
                <a:cubicBezTo>
                  <a:pt x="1339677" y="617876"/>
                  <a:pt x="1337486" y="637403"/>
                  <a:pt x="1338248" y="658834"/>
                </a:cubicBezTo>
                <a:cubicBezTo>
                  <a:pt x="1339010" y="681313"/>
                  <a:pt x="1334057" y="695124"/>
                  <a:pt x="1307387" y="69360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026" name="Picture 2" descr="The hidden meaning of the Amazon logo - Roger Packer">
            <a:extLst>
              <a:ext uri="{FF2B5EF4-FFF2-40B4-BE49-F238E27FC236}">
                <a16:creationId xmlns:a16="http://schemas.microsoft.com/office/drawing/2014/main" id="{D83533A7-5B6A-4003-A087-81A5299BE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1" y="1189799"/>
            <a:ext cx="4438132" cy="186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9D4917E-D3B0-4C62-A855-E8F902251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828" y="1130250"/>
            <a:ext cx="3707417" cy="165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E53C7759-1651-4923-B0B8-F4F89890F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364"/>
            <a:ext cx="12192000" cy="682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012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119" descr="Logo, company name&#10;&#10;Description automatically generated">
            <a:extLst>
              <a:ext uri="{FF2B5EF4-FFF2-40B4-BE49-F238E27FC236}">
                <a16:creationId xmlns:a16="http://schemas.microsoft.com/office/drawing/2014/main" id="{15C24D7A-A1D7-4022-97D9-B6BB72D8DB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628" t="30392" r="11628" b="35715"/>
          <a:stretch/>
        </p:blipFill>
        <p:spPr>
          <a:xfrm>
            <a:off x="135900" y="6020546"/>
            <a:ext cx="1641831" cy="43227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24" y="339509"/>
            <a:ext cx="11760102" cy="724247"/>
          </a:xfrm>
        </p:spPr>
        <p:txBody>
          <a:bodyPr lIns="91440" tIns="45720" rIns="91440" bIns="45720" anchor="ctr"/>
          <a:lstStyle/>
          <a:p>
            <a:r>
              <a:rPr lang="en-US">
                <a:cs typeface="Arial"/>
              </a:rPr>
              <a:t>Competition Commission South Africa</a:t>
            </a:r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F4B42B-14CA-4E81-806F-6104B1EFC216}"/>
              </a:ext>
            </a:extLst>
          </p:cNvPr>
          <p:cNvGrpSpPr/>
          <p:nvPr/>
        </p:nvGrpSpPr>
        <p:grpSpPr>
          <a:xfrm>
            <a:off x="7706480" y="1648979"/>
            <a:ext cx="4396590" cy="4097531"/>
            <a:chOff x="7496004" y="1920263"/>
            <a:chExt cx="3864628" cy="3896248"/>
          </a:xfrm>
        </p:grpSpPr>
        <p:sp>
          <p:nvSpPr>
            <p:cNvPr id="4" name="Isosceles Triangle 20">
              <a:extLst>
                <a:ext uri="{FF2B5EF4-FFF2-40B4-BE49-F238E27FC236}">
                  <a16:creationId xmlns:a16="http://schemas.microsoft.com/office/drawing/2014/main" id="{D857AEF3-2BAB-4B10-A92B-50F6B5652C4C}"/>
                </a:ext>
              </a:extLst>
            </p:cNvPr>
            <p:cNvSpPr>
              <a:spLocks noChangeAspect="1"/>
            </p:cNvSpPr>
            <p:nvPr/>
          </p:nvSpPr>
          <p:spPr>
            <a:xfrm rot="8201235">
              <a:off x="10839502" y="4413955"/>
              <a:ext cx="427534" cy="471394"/>
            </a:xfrm>
            <a:custGeom>
              <a:avLst/>
              <a:gdLst/>
              <a:ahLst/>
              <a:cxnLst/>
              <a:rect l="l" t="t" r="r" b="b"/>
              <a:pathLst>
                <a:path w="4285801" h="4725490">
                  <a:moveTo>
                    <a:pt x="1428251" y="4622752"/>
                  </a:moveTo>
                  <a:cubicBezTo>
                    <a:pt x="1313180" y="4505074"/>
                    <a:pt x="1240588" y="4345285"/>
                    <a:pt x="1235771" y="4167715"/>
                  </a:cubicBezTo>
                  <a:cubicBezTo>
                    <a:pt x="1227835" y="3875156"/>
                    <a:pt x="1406218" y="3620819"/>
                    <a:pt x="1664050" y="3520754"/>
                  </a:cubicBezTo>
                  <a:lnTo>
                    <a:pt x="1635892" y="2482688"/>
                  </a:lnTo>
                  <a:lnTo>
                    <a:pt x="1044642" y="2469039"/>
                  </a:lnTo>
                  <a:lnTo>
                    <a:pt x="1044642" y="2667331"/>
                  </a:lnTo>
                  <a:cubicBezTo>
                    <a:pt x="1044642" y="2727000"/>
                    <a:pt x="996271" y="2775371"/>
                    <a:pt x="936601" y="2775372"/>
                  </a:cubicBezTo>
                  <a:lnTo>
                    <a:pt x="657382" y="2775371"/>
                  </a:lnTo>
                  <a:cubicBezTo>
                    <a:pt x="637755" y="2823613"/>
                    <a:pt x="630101" y="2874237"/>
                    <a:pt x="622448" y="2945800"/>
                  </a:cubicBezTo>
                  <a:lnTo>
                    <a:pt x="252030" y="2945800"/>
                  </a:lnTo>
                  <a:cubicBezTo>
                    <a:pt x="256275" y="2883407"/>
                    <a:pt x="252593" y="2828938"/>
                    <a:pt x="235967" y="2775370"/>
                  </a:cubicBezTo>
                  <a:lnTo>
                    <a:pt x="7267" y="2775370"/>
                  </a:lnTo>
                  <a:cubicBezTo>
                    <a:pt x="1003" y="2679903"/>
                    <a:pt x="-1109" y="2594661"/>
                    <a:pt x="535" y="2514852"/>
                  </a:cubicBezTo>
                  <a:cubicBezTo>
                    <a:pt x="5466" y="2275424"/>
                    <a:pt x="44187" y="2084887"/>
                    <a:pt x="105917" y="1813823"/>
                  </a:cubicBezTo>
                  <a:cubicBezTo>
                    <a:pt x="258635" y="1288584"/>
                    <a:pt x="488046" y="911620"/>
                    <a:pt x="870837" y="570445"/>
                  </a:cubicBezTo>
                  <a:cubicBezTo>
                    <a:pt x="674179" y="1284154"/>
                    <a:pt x="622718" y="1497188"/>
                    <a:pt x="741752" y="1669956"/>
                  </a:cubicBezTo>
                  <a:cubicBezTo>
                    <a:pt x="882751" y="1699943"/>
                    <a:pt x="788174" y="1674807"/>
                    <a:pt x="936601" y="1710419"/>
                  </a:cubicBezTo>
                  <a:cubicBezTo>
                    <a:pt x="1001384" y="1730870"/>
                    <a:pt x="1044642" y="1758791"/>
                    <a:pt x="1044642" y="1818460"/>
                  </a:cubicBezTo>
                  <a:lnTo>
                    <a:pt x="1044642" y="1970448"/>
                  </a:lnTo>
                  <a:lnTo>
                    <a:pt x="1621635" y="1957128"/>
                  </a:lnTo>
                  <a:lnTo>
                    <a:pt x="1601569" y="1217379"/>
                  </a:lnTo>
                  <a:cubicBezTo>
                    <a:pt x="1338692" y="1131438"/>
                    <a:pt x="1146783" y="887145"/>
                    <a:pt x="1138847" y="594588"/>
                  </a:cubicBezTo>
                  <a:cubicBezTo>
                    <a:pt x="1132425" y="357828"/>
                    <a:pt x="1248029" y="146099"/>
                    <a:pt x="1428910" y="20243"/>
                  </a:cubicBezTo>
                  <a:lnTo>
                    <a:pt x="1447318" y="698863"/>
                  </a:lnTo>
                  <a:lnTo>
                    <a:pt x="2193594" y="678620"/>
                  </a:lnTo>
                  <a:lnTo>
                    <a:pt x="2175185" y="0"/>
                  </a:lnTo>
                  <a:cubicBezTo>
                    <a:pt x="2362624" y="115865"/>
                    <a:pt x="2489536" y="321015"/>
                    <a:pt x="2495958" y="557775"/>
                  </a:cubicBezTo>
                  <a:cubicBezTo>
                    <a:pt x="2503894" y="850332"/>
                    <a:pt x="2325511" y="1104670"/>
                    <a:pt x="2067679" y="1204735"/>
                  </a:cubicBezTo>
                  <a:lnTo>
                    <a:pt x="2087796" y="1946367"/>
                  </a:lnTo>
                  <a:lnTo>
                    <a:pt x="4285801" y="1895627"/>
                  </a:lnTo>
                  <a:lnTo>
                    <a:pt x="4285801" y="2543859"/>
                  </a:lnTo>
                  <a:lnTo>
                    <a:pt x="2102637" y="2493462"/>
                  </a:lnTo>
                  <a:lnTo>
                    <a:pt x="2130160" y="3508110"/>
                  </a:lnTo>
                  <a:cubicBezTo>
                    <a:pt x="2393037" y="3594051"/>
                    <a:pt x="2584946" y="3838344"/>
                    <a:pt x="2592882" y="4130902"/>
                  </a:cubicBezTo>
                  <a:cubicBezTo>
                    <a:pt x="2599304" y="4367662"/>
                    <a:pt x="2483700" y="4579391"/>
                    <a:pt x="2302820" y="4705247"/>
                  </a:cubicBezTo>
                  <a:lnTo>
                    <a:pt x="2284411" y="4026626"/>
                  </a:lnTo>
                  <a:lnTo>
                    <a:pt x="1538135" y="4046869"/>
                  </a:lnTo>
                  <a:lnTo>
                    <a:pt x="1556544" y="4725490"/>
                  </a:lnTo>
                  <a:cubicBezTo>
                    <a:pt x="1509684" y="4696524"/>
                    <a:pt x="1466607" y="4661977"/>
                    <a:pt x="1428251" y="4622752"/>
                  </a:cubicBezTo>
                  <a:close/>
                  <a:moveTo>
                    <a:pt x="44807" y="3562389"/>
                  </a:moveTo>
                  <a:cubicBezTo>
                    <a:pt x="25255" y="3542837"/>
                    <a:pt x="13162" y="3515827"/>
                    <a:pt x="13162" y="3485992"/>
                  </a:cubicBezTo>
                  <a:lnTo>
                    <a:pt x="13162" y="3053842"/>
                  </a:lnTo>
                  <a:cubicBezTo>
                    <a:pt x="13162" y="2994173"/>
                    <a:pt x="61534" y="2945801"/>
                    <a:pt x="121203" y="2945801"/>
                  </a:cubicBezTo>
                  <a:lnTo>
                    <a:pt x="757287" y="2945801"/>
                  </a:lnTo>
                  <a:cubicBezTo>
                    <a:pt x="816956" y="2945801"/>
                    <a:pt x="865328" y="2994173"/>
                    <a:pt x="865328" y="3053842"/>
                  </a:cubicBezTo>
                  <a:lnTo>
                    <a:pt x="865328" y="3485992"/>
                  </a:lnTo>
                  <a:cubicBezTo>
                    <a:pt x="865328" y="3545662"/>
                    <a:pt x="816956" y="3594033"/>
                    <a:pt x="757287" y="3594033"/>
                  </a:cubicBezTo>
                  <a:lnTo>
                    <a:pt x="121203" y="3594033"/>
                  </a:lnTo>
                  <a:cubicBezTo>
                    <a:pt x="91368" y="3594033"/>
                    <a:pt x="64358" y="3581940"/>
                    <a:pt x="44807" y="356238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" name="Oval 21">
              <a:extLst>
                <a:ext uri="{FF2B5EF4-FFF2-40B4-BE49-F238E27FC236}">
                  <a16:creationId xmlns:a16="http://schemas.microsoft.com/office/drawing/2014/main" id="{3E9BF2E0-BB0D-492B-B23D-18525C8DC865}"/>
                </a:ext>
              </a:extLst>
            </p:cNvPr>
            <p:cNvSpPr>
              <a:spLocks noChangeAspect="1"/>
            </p:cNvSpPr>
            <p:nvPr/>
          </p:nvSpPr>
          <p:spPr>
            <a:xfrm rot="20700000">
              <a:off x="7608221" y="2961416"/>
              <a:ext cx="392828" cy="319096"/>
            </a:xfrm>
            <a:custGeom>
              <a:avLst/>
              <a:gdLst/>
              <a:ahLst/>
              <a:cxnLst/>
              <a:rect l="l" t="t" r="r" b="b"/>
              <a:pathLst>
                <a:path w="4088377" h="3321003">
                  <a:moveTo>
                    <a:pt x="1365628" y="1622218"/>
                  </a:moveTo>
                  <a:cubicBezTo>
                    <a:pt x="1121373" y="1556771"/>
                    <a:pt x="870309" y="1701722"/>
                    <a:pt x="804861" y="1945977"/>
                  </a:cubicBezTo>
                  <a:cubicBezTo>
                    <a:pt x="739413" y="2190232"/>
                    <a:pt x="884365" y="2441296"/>
                    <a:pt x="1128620" y="2506744"/>
                  </a:cubicBezTo>
                  <a:cubicBezTo>
                    <a:pt x="1372875" y="2572191"/>
                    <a:pt x="1623939" y="2427240"/>
                    <a:pt x="1689387" y="2182985"/>
                  </a:cubicBezTo>
                  <a:cubicBezTo>
                    <a:pt x="1754835" y="1938730"/>
                    <a:pt x="1609883" y="1687666"/>
                    <a:pt x="1365628" y="1622218"/>
                  </a:cubicBezTo>
                  <a:close/>
                  <a:moveTo>
                    <a:pt x="1447099" y="1318163"/>
                  </a:moveTo>
                  <a:cubicBezTo>
                    <a:pt x="1859279" y="1428606"/>
                    <a:pt x="2103885" y="1852277"/>
                    <a:pt x="1993442" y="2264456"/>
                  </a:cubicBezTo>
                  <a:cubicBezTo>
                    <a:pt x="1882999" y="2676636"/>
                    <a:pt x="1459328" y="2921242"/>
                    <a:pt x="1047149" y="2810799"/>
                  </a:cubicBezTo>
                  <a:cubicBezTo>
                    <a:pt x="634969" y="2700356"/>
                    <a:pt x="390363" y="2276685"/>
                    <a:pt x="500806" y="1864505"/>
                  </a:cubicBezTo>
                  <a:cubicBezTo>
                    <a:pt x="611249" y="1452326"/>
                    <a:pt x="1034920" y="1207720"/>
                    <a:pt x="1447099" y="1318163"/>
                  </a:cubicBezTo>
                  <a:close/>
                  <a:moveTo>
                    <a:pt x="1476725" y="1207597"/>
                  </a:moveTo>
                  <a:cubicBezTo>
                    <a:pt x="1003481" y="1080792"/>
                    <a:pt x="517045" y="1361635"/>
                    <a:pt x="390240" y="1834879"/>
                  </a:cubicBezTo>
                  <a:cubicBezTo>
                    <a:pt x="263435" y="2308124"/>
                    <a:pt x="544279" y="2794559"/>
                    <a:pt x="1017523" y="2921365"/>
                  </a:cubicBezTo>
                  <a:cubicBezTo>
                    <a:pt x="1490767" y="3048170"/>
                    <a:pt x="1977202" y="2767326"/>
                    <a:pt x="2104008" y="2294082"/>
                  </a:cubicBezTo>
                  <a:cubicBezTo>
                    <a:pt x="2230813" y="1820838"/>
                    <a:pt x="1949969" y="1334403"/>
                    <a:pt x="1476725" y="1207597"/>
                  </a:cubicBezTo>
                  <a:close/>
                  <a:moveTo>
                    <a:pt x="3290290" y="1590224"/>
                  </a:moveTo>
                  <a:cubicBezTo>
                    <a:pt x="3269727" y="1586016"/>
                    <a:pt x="3248437" y="1583806"/>
                    <a:pt x="3226630" y="1583806"/>
                  </a:cubicBezTo>
                  <a:cubicBezTo>
                    <a:pt x="3052179" y="1583806"/>
                    <a:pt x="2910758" y="1725227"/>
                    <a:pt x="2910758" y="1899678"/>
                  </a:cubicBezTo>
                  <a:cubicBezTo>
                    <a:pt x="2910758" y="2074130"/>
                    <a:pt x="3052179" y="2215551"/>
                    <a:pt x="3226630" y="2215550"/>
                  </a:cubicBezTo>
                  <a:cubicBezTo>
                    <a:pt x="3401082" y="2215551"/>
                    <a:pt x="3542503" y="2074130"/>
                    <a:pt x="3542502" y="1899678"/>
                  </a:cubicBezTo>
                  <a:cubicBezTo>
                    <a:pt x="3542503" y="1747033"/>
                    <a:pt x="3434228" y="1619677"/>
                    <a:pt x="3290290" y="1590224"/>
                  </a:cubicBezTo>
                  <a:close/>
                  <a:moveTo>
                    <a:pt x="3334055" y="1377473"/>
                  </a:moveTo>
                  <a:cubicBezTo>
                    <a:pt x="3576950" y="1427177"/>
                    <a:pt x="3759665" y="1642090"/>
                    <a:pt x="3759665" y="1899678"/>
                  </a:cubicBezTo>
                  <a:cubicBezTo>
                    <a:pt x="3759665" y="2194064"/>
                    <a:pt x="3521017" y="2432713"/>
                    <a:pt x="3226630" y="2432713"/>
                  </a:cubicBezTo>
                  <a:cubicBezTo>
                    <a:pt x="2932244" y="2432712"/>
                    <a:pt x="2693596" y="2194065"/>
                    <a:pt x="2693596" y="1899678"/>
                  </a:cubicBezTo>
                  <a:cubicBezTo>
                    <a:pt x="2693596" y="1605292"/>
                    <a:pt x="2932244" y="1366644"/>
                    <a:pt x="3226630" y="1366644"/>
                  </a:cubicBezTo>
                  <a:cubicBezTo>
                    <a:pt x="3263429" y="1366644"/>
                    <a:pt x="3299356" y="1370373"/>
                    <a:pt x="3334055" y="1377473"/>
                  </a:cubicBezTo>
                  <a:close/>
                  <a:moveTo>
                    <a:pt x="1391137" y="789478"/>
                  </a:moveTo>
                  <a:lnTo>
                    <a:pt x="1759910" y="888290"/>
                  </a:lnTo>
                  <a:lnTo>
                    <a:pt x="1754625" y="1202375"/>
                  </a:lnTo>
                  <a:lnTo>
                    <a:pt x="1744979" y="1199790"/>
                  </a:lnTo>
                  <a:cubicBezTo>
                    <a:pt x="1823578" y="1244024"/>
                    <a:pt x="1894617" y="1298265"/>
                    <a:pt x="1954704" y="1362586"/>
                  </a:cubicBezTo>
                  <a:lnTo>
                    <a:pt x="2234317" y="1293059"/>
                  </a:lnTo>
                  <a:lnTo>
                    <a:pt x="2413554" y="1630152"/>
                  </a:lnTo>
                  <a:lnTo>
                    <a:pt x="2214321" y="1809770"/>
                  </a:lnTo>
                  <a:cubicBezTo>
                    <a:pt x="2239296" y="1900740"/>
                    <a:pt x="2251067" y="1995997"/>
                    <a:pt x="2246841" y="2092825"/>
                  </a:cubicBezTo>
                  <a:lnTo>
                    <a:pt x="2495698" y="2230974"/>
                  </a:lnTo>
                  <a:lnTo>
                    <a:pt x="2396885" y="2599747"/>
                  </a:lnTo>
                  <a:lnTo>
                    <a:pt x="2094912" y="2594668"/>
                  </a:lnTo>
                  <a:cubicBezTo>
                    <a:pt x="2056732" y="2658461"/>
                    <a:pt x="2010475" y="2715996"/>
                    <a:pt x="1958644" y="2767359"/>
                  </a:cubicBezTo>
                  <a:lnTo>
                    <a:pt x="2057814" y="3026193"/>
                  </a:lnTo>
                  <a:lnTo>
                    <a:pt x="1745078" y="3245174"/>
                  </a:lnTo>
                  <a:lnTo>
                    <a:pt x="1507869" y="3039237"/>
                  </a:lnTo>
                  <a:lnTo>
                    <a:pt x="1536736" y="3019025"/>
                  </a:lnTo>
                  <a:cubicBezTo>
                    <a:pt x="1445878" y="3048429"/>
                    <a:pt x="1349798" y="3062567"/>
                    <a:pt x="1251837" y="3062021"/>
                  </a:cubicBezTo>
                  <a:lnTo>
                    <a:pt x="1108065" y="3321003"/>
                  </a:lnTo>
                  <a:lnTo>
                    <a:pt x="739291" y="3222191"/>
                  </a:lnTo>
                  <a:lnTo>
                    <a:pt x="744274" y="2926021"/>
                  </a:lnTo>
                  <a:cubicBezTo>
                    <a:pt x="666128" y="2881484"/>
                    <a:pt x="595548" y="2827017"/>
                    <a:pt x="535891" y="2762576"/>
                  </a:cubicBezTo>
                  <a:lnTo>
                    <a:pt x="540671" y="2772825"/>
                  </a:lnTo>
                  <a:lnTo>
                    <a:pt x="232276" y="2832568"/>
                  </a:lnTo>
                  <a:lnTo>
                    <a:pt x="70927" y="2486556"/>
                  </a:lnTo>
                  <a:lnTo>
                    <a:pt x="279495" y="2317444"/>
                  </a:lnTo>
                  <a:cubicBezTo>
                    <a:pt x="257233" y="2235849"/>
                    <a:pt x="245603" y="2150814"/>
                    <a:pt x="245586" y="2064274"/>
                  </a:cubicBezTo>
                  <a:lnTo>
                    <a:pt x="0" y="1927940"/>
                  </a:lnTo>
                  <a:lnTo>
                    <a:pt x="98812" y="1559167"/>
                  </a:lnTo>
                  <a:lnTo>
                    <a:pt x="380240" y="1563901"/>
                  </a:lnTo>
                  <a:cubicBezTo>
                    <a:pt x="418421" y="1496524"/>
                    <a:pt x="464524" y="1435092"/>
                    <a:pt x="516679" y="1380105"/>
                  </a:cubicBezTo>
                  <a:lnTo>
                    <a:pt x="422419" y="1089378"/>
                  </a:lnTo>
                  <a:lnTo>
                    <a:pt x="746189" y="887063"/>
                  </a:lnTo>
                  <a:lnTo>
                    <a:pt x="972292" y="1105134"/>
                  </a:lnTo>
                  <a:lnTo>
                    <a:pt x="970019" y="1106554"/>
                  </a:lnTo>
                  <a:cubicBezTo>
                    <a:pt x="1058903" y="1078586"/>
                    <a:pt x="1152743" y="1065659"/>
                    <a:pt x="1248316" y="1066709"/>
                  </a:cubicBezTo>
                  <a:lnTo>
                    <a:pt x="1238669" y="1064125"/>
                  </a:lnTo>
                  <a:close/>
                  <a:moveTo>
                    <a:pt x="3349970" y="1300109"/>
                  </a:moveTo>
                  <a:cubicBezTo>
                    <a:pt x="3310130" y="1291957"/>
                    <a:pt x="3268880" y="1287676"/>
                    <a:pt x="3226630" y="1287676"/>
                  </a:cubicBezTo>
                  <a:cubicBezTo>
                    <a:pt x="2888631" y="1287676"/>
                    <a:pt x="2614628" y="1561679"/>
                    <a:pt x="2614628" y="1899678"/>
                  </a:cubicBezTo>
                  <a:cubicBezTo>
                    <a:pt x="2614628" y="2237678"/>
                    <a:pt x="2888630" y="2511680"/>
                    <a:pt x="3226630" y="2511681"/>
                  </a:cubicBezTo>
                  <a:cubicBezTo>
                    <a:pt x="3564630" y="2511681"/>
                    <a:pt x="3838633" y="2237678"/>
                    <a:pt x="3838633" y="1899678"/>
                  </a:cubicBezTo>
                  <a:cubicBezTo>
                    <a:pt x="3838632" y="1603928"/>
                    <a:pt x="3628849" y="1357176"/>
                    <a:pt x="3349970" y="1300109"/>
                  </a:cubicBezTo>
                  <a:close/>
                  <a:moveTo>
                    <a:pt x="3358324" y="1024334"/>
                  </a:moveTo>
                  <a:lnTo>
                    <a:pt x="3410883" y="1234575"/>
                  </a:lnTo>
                  <a:lnTo>
                    <a:pt x="3403994" y="1234575"/>
                  </a:lnTo>
                  <a:cubicBezTo>
                    <a:pt x="3464268" y="1250018"/>
                    <a:pt x="3521292" y="1273478"/>
                    <a:pt x="3572818" y="1305612"/>
                  </a:cubicBezTo>
                  <a:lnTo>
                    <a:pt x="3746730" y="1209354"/>
                  </a:lnTo>
                  <a:lnTo>
                    <a:pt x="3926358" y="1401981"/>
                  </a:lnTo>
                  <a:lnTo>
                    <a:pt x="3825667" y="1557247"/>
                  </a:lnTo>
                  <a:cubicBezTo>
                    <a:pt x="3858552" y="1613408"/>
                    <a:pt x="3883404" y="1674784"/>
                    <a:pt x="3897877" y="1740062"/>
                  </a:cubicBezTo>
                  <a:lnTo>
                    <a:pt x="4088377" y="1787686"/>
                  </a:lnTo>
                  <a:lnTo>
                    <a:pt x="4088377" y="2051071"/>
                  </a:lnTo>
                  <a:lnTo>
                    <a:pt x="3886243" y="2101605"/>
                  </a:lnTo>
                  <a:cubicBezTo>
                    <a:pt x="3872191" y="2150933"/>
                    <a:pt x="3851639" y="2197531"/>
                    <a:pt x="3826272" y="2241013"/>
                  </a:cubicBezTo>
                  <a:lnTo>
                    <a:pt x="3938572" y="2395786"/>
                  </a:lnTo>
                  <a:lnTo>
                    <a:pt x="3769272" y="2597551"/>
                  </a:lnTo>
                  <a:lnTo>
                    <a:pt x="3574432" y="2502674"/>
                  </a:lnTo>
                  <a:lnTo>
                    <a:pt x="3590059" y="2484050"/>
                  </a:lnTo>
                  <a:cubicBezTo>
                    <a:pt x="3534764" y="2519868"/>
                    <a:pt x="3473263" y="2546445"/>
                    <a:pt x="3407886" y="2563572"/>
                  </a:cubicBezTo>
                  <a:lnTo>
                    <a:pt x="3358323" y="2761823"/>
                  </a:lnTo>
                  <a:lnTo>
                    <a:pt x="3094938" y="2761823"/>
                  </a:lnTo>
                  <a:lnTo>
                    <a:pt x="3045375" y="2563574"/>
                  </a:lnTo>
                  <a:cubicBezTo>
                    <a:pt x="2985349" y="2547848"/>
                    <a:pt x="2928591" y="2524155"/>
                    <a:pt x="2877330" y="2491865"/>
                  </a:cubicBezTo>
                  <a:lnTo>
                    <a:pt x="2882346" y="2497841"/>
                  </a:lnTo>
                  <a:lnTo>
                    <a:pt x="2687507" y="2592718"/>
                  </a:lnTo>
                  <a:lnTo>
                    <a:pt x="2518206" y="2390954"/>
                  </a:lnTo>
                  <a:lnTo>
                    <a:pt x="2626994" y="2241021"/>
                  </a:lnTo>
                  <a:cubicBezTo>
                    <a:pt x="2597591" y="2190623"/>
                    <a:pt x="2574657" y="2136035"/>
                    <a:pt x="2559194" y="2078370"/>
                  </a:cubicBezTo>
                  <a:lnTo>
                    <a:pt x="2371198" y="2031371"/>
                  </a:lnTo>
                  <a:lnTo>
                    <a:pt x="2371198" y="1767986"/>
                  </a:lnTo>
                  <a:lnTo>
                    <a:pt x="2559579" y="1720890"/>
                  </a:lnTo>
                  <a:cubicBezTo>
                    <a:pt x="2572992" y="1669175"/>
                    <a:pt x="2592745" y="1620006"/>
                    <a:pt x="2617681" y="1574051"/>
                  </a:cubicBezTo>
                  <a:lnTo>
                    <a:pt x="2502958" y="1397149"/>
                  </a:lnTo>
                  <a:lnTo>
                    <a:pt x="2682587" y="1204520"/>
                  </a:lnTo>
                  <a:lnTo>
                    <a:pt x="2872193" y="1309466"/>
                  </a:lnTo>
                  <a:lnTo>
                    <a:pt x="2870932" y="1310818"/>
                  </a:lnTo>
                  <a:cubicBezTo>
                    <a:pt x="2925169" y="1276310"/>
                    <a:pt x="2985393" y="1250941"/>
                    <a:pt x="3049268" y="1234575"/>
                  </a:cubicBezTo>
                  <a:lnTo>
                    <a:pt x="3042378" y="1234576"/>
                  </a:lnTo>
                  <a:lnTo>
                    <a:pt x="3094939" y="1024334"/>
                  </a:lnTo>
                  <a:close/>
                  <a:moveTo>
                    <a:pt x="2786480" y="402820"/>
                  </a:moveTo>
                  <a:cubicBezTo>
                    <a:pt x="2745900" y="389943"/>
                    <a:pt x="2701172" y="388627"/>
                    <a:pt x="2657264" y="401580"/>
                  </a:cubicBezTo>
                  <a:cubicBezTo>
                    <a:pt x="2540176" y="436121"/>
                    <a:pt x="2473258" y="559041"/>
                    <a:pt x="2507800" y="676128"/>
                  </a:cubicBezTo>
                  <a:cubicBezTo>
                    <a:pt x="2542340" y="793216"/>
                    <a:pt x="2665260" y="860133"/>
                    <a:pt x="2782348" y="825592"/>
                  </a:cubicBezTo>
                  <a:cubicBezTo>
                    <a:pt x="2899435" y="791051"/>
                    <a:pt x="2966353" y="668132"/>
                    <a:pt x="2931812" y="551045"/>
                  </a:cubicBezTo>
                  <a:cubicBezTo>
                    <a:pt x="2910223" y="477864"/>
                    <a:pt x="2854113" y="424282"/>
                    <a:pt x="2786480" y="402820"/>
                  </a:cubicBezTo>
                  <a:close/>
                  <a:moveTo>
                    <a:pt x="2932202" y="47278"/>
                  </a:moveTo>
                  <a:lnTo>
                    <a:pt x="3090904" y="140999"/>
                  </a:lnTo>
                  <a:lnTo>
                    <a:pt x="3054065" y="265147"/>
                  </a:lnTo>
                  <a:cubicBezTo>
                    <a:pt x="3087256" y="296329"/>
                    <a:pt x="3116089" y="332603"/>
                    <a:pt x="3138727" y="373550"/>
                  </a:cubicBezTo>
                  <a:lnTo>
                    <a:pt x="3276016" y="367796"/>
                  </a:lnTo>
                  <a:lnTo>
                    <a:pt x="3328165" y="544574"/>
                  </a:lnTo>
                  <a:lnTo>
                    <a:pt x="3202503" y="618514"/>
                  </a:lnTo>
                  <a:cubicBezTo>
                    <a:pt x="3202838" y="654403"/>
                    <a:pt x="3198271" y="689748"/>
                    <a:pt x="3189855" y="723955"/>
                  </a:cubicBezTo>
                  <a:lnTo>
                    <a:pt x="3295873" y="805599"/>
                  </a:lnTo>
                  <a:lnTo>
                    <a:pt x="3222192" y="974540"/>
                  </a:lnTo>
                  <a:lnTo>
                    <a:pt x="3072634" y="949439"/>
                  </a:lnTo>
                  <a:lnTo>
                    <a:pt x="3079435" y="933845"/>
                  </a:lnTo>
                  <a:cubicBezTo>
                    <a:pt x="3049413" y="968833"/>
                    <a:pt x="3013398" y="998848"/>
                    <a:pt x="2972910" y="1023288"/>
                  </a:cubicBezTo>
                  <a:lnTo>
                    <a:pt x="2978897" y="1166163"/>
                  </a:lnTo>
                  <a:lnTo>
                    <a:pt x="2802119" y="1218312"/>
                  </a:lnTo>
                  <a:lnTo>
                    <a:pt x="2729602" y="1095065"/>
                  </a:lnTo>
                  <a:cubicBezTo>
                    <a:pt x="2686199" y="1096396"/>
                    <a:pt x="2643414" y="1091732"/>
                    <a:pt x="2602615" y="1080209"/>
                  </a:cubicBezTo>
                  <a:lnTo>
                    <a:pt x="2607165" y="1083226"/>
                  </a:lnTo>
                  <a:lnTo>
                    <a:pt x="2495179" y="1185484"/>
                  </a:lnTo>
                  <a:lnTo>
                    <a:pt x="2341599" y="1083585"/>
                  </a:lnTo>
                  <a:lnTo>
                    <a:pt x="2384929" y="961414"/>
                  </a:lnTo>
                  <a:cubicBezTo>
                    <a:pt x="2355215" y="933409"/>
                    <a:pt x="2329015" y="901312"/>
                    <a:pt x="2307218" y="865670"/>
                  </a:cubicBezTo>
                  <a:lnTo>
                    <a:pt x="2171734" y="871348"/>
                  </a:lnTo>
                  <a:lnTo>
                    <a:pt x="2119584" y="694571"/>
                  </a:lnTo>
                  <a:lnTo>
                    <a:pt x="2236697" y="625662"/>
                  </a:lnTo>
                  <a:cubicBezTo>
                    <a:pt x="2235459" y="588297"/>
                    <a:pt x="2238982" y="551385"/>
                    <a:pt x="2246620" y="515603"/>
                  </a:cubicBezTo>
                  <a:lnTo>
                    <a:pt x="2134594" y="419585"/>
                  </a:lnTo>
                  <a:lnTo>
                    <a:pt x="2217016" y="254732"/>
                  </a:lnTo>
                  <a:lnTo>
                    <a:pt x="2365055" y="287627"/>
                  </a:lnTo>
                  <a:lnTo>
                    <a:pt x="2364476" y="288784"/>
                  </a:lnTo>
                  <a:cubicBezTo>
                    <a:pt x="2394046" y="254885"/>
                    <a:pt x="2429444" y="225933"/>
                    <a:pt x="2469075" y="202302"/>
                  </a:cubicBezTo>
                  <a:lnTo>
                    <a:pt x="2464452" y="203666"/>
                  </a:lnTo>
                  <a:lnTo>
                    <a:pt x="2458102" y="52150"/>
                  </a:lnTo>
                  <a:lnTo>
                    <a:pt x="2634880" y="0"/>
                  </a:lnTo>
                  <a:lnTo>
                    <a:pt x="2711784" y="130703"/>
                  </a:lnTo>
                  <a:lnTo>
                    <a:pt x="2707159" y="132067"/>
                  </a:lnTo>
                  <a:cubicBezTo>
                    <a:pt x="2750672" y="130497"/>
                    <a:pt x="2793590" y="134953"/>
                    <a:pt x="2834535" y="1463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6" name="Round Same Side Corner Rectangle 2">
              <a:extLst>
                <a:ext uri="{FF2B5EF4-FFF2-40B4-BE49-F238E27FC236}">
                  <a16:creationId xmlns:a16="http://schemas.microsoft.com/office/drawing/2014/main" id="{F874CADC-9EE2-4426-B491-ED504626F9E7}"/>
                </a:ext>
              </a:extLst>
            </p:cNvPr>
            <p:cNvSpPr/>
            <p:nvPr/>
          </p:nvSpPr>
          <p:spPr>
            <a:xfrm rot="5400000" flipH="1">
              <a:off x="10824557" y="2917080"/>
              <a:ext cx="392828" cy="392828"/>
            </a:xfrm>
            <a:custGeom>
              <a:avLst/>
              <a:gdLst/>
              <a:ahLst/>
              <a:cxnLst/>
              <a:rect l="l" t="t" r="r" b="b"/>
              <a:pathLst>
                <a:path w="3287892" h="3786923">
                  <a:moveTo>
                    <a:pt x="2574092" y="3411971"/>
                  </a:moveTo>
                  <a:cubicBezTo>
                    <a:pt x="2577477" y="3551838"/>
                    <a:pt x="2489596" y="3681234"/>
                    <a:pt x="2347458" y="3745664"/>
                  </a:cubicBezTo>
                  <a:cubicBezTo>
                    <a:pt x="2228355" y="3799653"/>
                    <a:pt x="2086904" y="3800713"/>
                    <a:pt x="1966757" y="3748519"/>
                  </a:cubicBezTo>
                  <a:cubicBezTo>
                    <a:pt x="1823914" y="3686464"/>
                    <a:pt x="1733597" y="3559106"/>
                    <a:pt x="1733597" y="3419734"/>
                  </a:cubicBezTo>
                  <a:cubicBezTo>
                    <a:pt x="2013762" y="3417146"/>
                    <a:pt x="2293927" y="3414559"/>
                    <a:pt x="2574092" y="3411971"/>
                  </a:cubicBezTo>
                  <a:close/>
                  <a:moveTo>
                    <a:pt x="2574187" y="367189"/>
                  </a:moveTo>
                  <a:cubicBezTo>
                    <a:pt x="2294022" y="369777"/>
                    <a:pt x="2013857" y="372364"/>
                    <a:pt x="1733692" y="374952"/>
                  </a:cubicBezTo>
                  <a:cubicBezTo>
                    <a:pt x="1730307" y="235085"/>
                    <a:pt x="1818188" y="105689"/>
                    <a:pt x="1960326" y="41259"/>
                  </a:cubicBezTo>
                  <a:cubicBezTo>
                    <a:pt x="2079429" y="-12730"/>
                    <a:pt x="2220880" y="-13790"/>
                    <a:pt x="2341027" y="38404"/>
                  </a:cubicBezTo>
                  <a:cubicBezTo>
                    <a:pt x="2483870" y="100459"/>
                    <a:pt x="2574187" y="227817"/>
                    <a:pt x="2574187" y="367189"/>
                  </a:cubicBezTo>
                  <a:close/>
                  <a:moveTo>
                    <a:pt x="2688290" y="635445"/>
                  </a:moveTo>
                  <a:lnTo>
                    <a:pt x="2688290" y="1612884"/>
                  </a:lnTo>
                  <a:lnTo>
                    <a:pt x="1619492" y="1612884"/>
                  </a:lnTo>
                  <a:lnTo>
                    <a:pt x="1619492" y="1396859"/>
                  </a:lnTo>
                  <a:lnTo>
                    <a:pt x="201708" y="1396859"/>
                  </a:lnTo>
                  <a:cubicBezTo>
                    <a:pt x="90308" y="1396859"/>
                    <a:pt x="0" y="1306551"/>
                    <a:pt x="0" y="1195151"/>
                  </a:cubicBezTo>
                  <a:lnTo>
                    <a:pt x="0" y="907003"/>
                  </a:lnTo>
                  <a:cubicBezTo>
                    <a:pt x="0" y="795603"/>
                    <a:pt x="90308" y="705295"/>
                    <a:pt x="201708" y="705295"/>
                  </a:cubicBezTo>
                  <a:lnTo>
                    <a:pt x="1619492" y="705295"/>
                  </a:lnTo>
                  <a:lnTo>
                    <a:pt x="1619492" y="635445"/>
                  </a:lnTo>
                  <a:cubicBezTo>
                    <a:pt x="1619492" y="537063"/>
                    <a:pt x="1699247" y="457308"/>
                    <a:pt x="1797629" y="457308"/>
                  </a:cubicBezTo>
                  <a:lnTo>
                    <a:pt x="2510153" y="457308"/>
                  </a:lnTo>
                  <a:cubicBezTo>
                    <a:pt x="2608535" y="457308"/>
                    <a:pt x="2688290" y="537063"/>
                    <a:pt x="2688290" y="635445"/>
                  </a:cubicBezTo>
                  <a:close/>
                  <a:moveTo>
                    <a:pt x="3177333" y="2901044"/>
                  </a:moveTo>
                  <a:lnTo>
                    <a:pt x="1130451" y="2901044"/>
                  </a:lnTo>
                  <a:cubicBezTo>
                    <a:pt x="1350134" y="2526253"/>
                    <a:pt x="1481437" y="2165059"/>
                    <a:pt x="1605942" y="1684892"/>
                  </a:cubicBezTo>
                  <a:lnTo>
                    <a:pt x="2701842" y="1684892"/>
                  </a:lnTo>
                  <a:cubicBezTo>
                    <a:pt x="2809350" y="2117470"/>
                    <a:pt x="2933855" y="2516056"/>
                    <a:pt x="3177333" y="2901044"/>
                  </a:cubicBezTo>
                  <a:close/>
                  <a:moveTo>
                    <a:pt x="3287892" y="3137537"/>
                  </a:moveTo>
                  <a:lnTo>
                    <a:pt x="3287892" y="3248909"/>
                  </a:lnTo>
                  <a:cubicBezTo>
                    <a:pt x="3287892" y="3295849"/>
                    <a:pt x="3249839" y="3333902"/>
                    <a:pt x="3202899" y="3333902"/>
                  </a:cubicBezTo>
                  <a:lnTo>
                    <a:pt x="1104885" y="3333902"/>
                  </a:lnTo>
                  <a:cubicBezTo>
                    <a:pt x="1057945" y="3333902"/>
                    <a:pt x="1019892" y="3295849"/>
                    <a:pt x="1019892" y="3248909"/>
                  </a:cubicBezTo>
                  <a:lnTo>
                    <a:pt x="1019892" y="3137537"/>
                  </a:lnTo>
                  <a:cubicBezTo>
                    <a:pt x="1019892" y="3090597"/>
                    <a:pt x="1057945" y="3052544"/>
                    <a:pt x="1104885" y="3052544"/>
                  </a:cubicBezTo>
                  <a:lnTo>
                    <a:pt x="3202899" y="3052544"/>
                  </a:lnTo>
                  <a:cubicBezTo>
                    <a:pt x="3249839" y="3052544"/>
                    <a:pt x="3287892" y="3090597"/>
                    <a:pt x="3287892" y="31375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7" name="Trapezoid 6">
              <a:extLst>
                <a:ext uri="{FF2B5EF4-FFF2-40B4-BE49-F238E27FC236}">
                  <a16:creationId xmlns:a16="http://schemas.microsoft.com/office/drawing/2014/main" id="{CF6CB40C-AAE3-4BC0-BE1A-A2168066A4DC}"/>
                </a:ext>
              </a:extLst>
            </p:cNvPr>
            <p:cNvSpPr>
              <a:spLocks/>
            </p:cNvSpPr>
            <p:nvPr/>
          </p:nvSpPr>
          <p:spPr>
            <a:xfrm>
              <a:off x="11062223" y="3784811"/>
              <a:ext cx="285020" cy="285020"/>
            </a:xfrm>
            <a:custGeom>
              <a:avLst/>
              <a:gdLst/>
              <a:ahLst/>
              <a:cxnLst/>
              <a:rect l="l" t="t" r="r" b="b"/>
              <a:pathLst>
                <a:path w="2801488" h="2964099">
                  <a:moveTo>
                    <a:pt x="1393788" y="2251706"/>
                  </a:moveTo>
                  <a:cubicBezTo>
                    <a:pt x="1338380" y="2251706"/>
                    <a:pt x="1293463" y="2296623"/>
                    <a:pt x="1293463" y="2352031"/>
                  </a:cubicBezTo>
                  <a:cubicBezTo>
                    <a:pt x="1293463" y="2407439"/>
                    <a:pt x="1338380" y="2452356"/>
                    <a:pt x="1393788" y="2452356"/>
                  </a:cubicBezTo>
                  <a:cubicBezTo>
                    <a:pt x="1449196" y="2452356"/>
                    <a:pt x="1494113" y="2407439"/>
                    <a:pt x="1494113" y="2352031"/>
                  </a:cubicBezTo>
                  <a:cubicBezTo>
                    <a:pt x="1494113" y="2296623"/>
                    <a:pt x="1449196" y="2251706"/>
                    <a:pt x="1393788" y="2251706"/>
                  </a:cubicBezTo>
                  <a:close/>
                  <a:moveTo>
                    <a:pt x="2189420" y="1936547"/>
                  </a:moveTo>
                  <a:cubicBezTo>
                    <a:pt x="1959955" y="1936547"/>
                    <a:pt x="1773936" y="2122566"/>
                    <a:pt x="1773936" y="2352031"/>
                  </a:cubicBezTo>
                  <a:cubicBezTo>
                    <a:pt x="1773936" y="2581496"/>
                    <a:pt x="1959955" y="2767515"/>
                    <a:pt x="2189420" y="2767515"/>
                  </a:cubicBezTo>
                  <a:cubicBezTo>
                    <a:pt x="2418885" y="2767515"/>
                    <a:pt x="2604904" y="2581496"/>
                    <a:pt x="2604904" y="2352031"/>
                  </a:cubicBezTo>
                  <a:cubicBezTo>
                    <a:pt x="2604904" y="2122566"/>
                    <a:pt x="2418885" y="1936547"/>
                    <a:pt x="2189420" y="1936547"/>
                  </a:cubicBezTo>
                  <a:close/>
                  <a:moveTo>
                    <a:pt x="612068" y="1936547"/>
                  </a:moveTo>
                  <a:cubicBezTo>
                    <a:pt x="382603" y="1936547"/>
                    <a:pt x="196584" y="2122566"/>
                    <a:pt x="196584" y="2352031"/>
                  </a:cubicBezTo>
                  <a:cubicBezTo>
                    <a:pt x="196584" y="2581496"/>
                    <a:pt x="382603" y="2767515"/>
                    <a:pt x="612068" y="2767515"/>
                  </a:cubicBezTo>
                  <a:cubicBezTo>
                    <a:pt x="841533" y="2767515"/>
                    <a:pt x="1027552" y="2581496"/>
                    <a:pt x="1027552" y="2352031"/>
                  </a:cubicBezTo>
                  <a:cubicBezTo>
                    <a:pt x="1027552" y="2122566"/>
                    <a:pt x="841533" y="1936547"/>
                    <a:pt x="612068" y="1936547"/>
                  </a:cubicBezTo>
                  <a:close/>
                  <a:moveTo>
                    <a:pt x="845776" y="315"/>
                  </a:moveTo>
                  <a:cubicBezTo>
                    <a:pt x="1032101" y="7965"/>
                    <a:pt x="1181399" y="153129"/>
                    <a:pt x="1195696" y="335717"/>
                  </a:cubicBezTo>
                  <a:lnTo>
                    <a:pt x="1198885" y="335806"/>
                  </a:lnTo>
                  <a:lnTo>
                    <a:pt x="1198706" y="366401"/>
                  </a:lnTo>
                  <a:cubicBezTo>
                    <a:pt x="1198883" y="367005"/>
                    <a:pt x="1198884" y="367612"/>
                    <a:pt x="1198884" y="368218"/>
                  </a:cubicBezTo>
                  <a:lnTo>
                    <a:pt x="1198695" y="368210"/>
                  </a:lnTo>
                  <a:lnTo>
                    <a:pt x="1197421" y="585651"/>
                  </a:lnTo>
                  <a:cubicBezTo>
                    <a:pt x="1245519" y="531733"/>
                    <a:pt x="1316597" y="499778"/>
                    <a:pt x="1394104" y="502960"/>
                  </a:cubicBezTo>
                  <a:cubicBezTo>
                    <a:pt x="1472998" y="506199"/>
                    <a:pt x="1542269" y="545176"/>
                    <a:pt x="1585751" y="604519"/>
                  </a:cubicBezTo>
                  <a:cubicBezTo>
                    <a:pt x="1585226" y="514948"/>
                    <a:pt x="1584701" y="425377"/>
                    <a:pt x="1584176" y="335806"/>
                  </a:cubicBezTo>
                  <a:lnTo>
                    <a:pt x="1585829" y="335760"/>
                  </a:lnTo>
                  <a:cubicBezTo>
                    <a:pt x="1602915" y="140060"/>
                    <a:pt x="1770945" y="-7755"/>
                    <a:pt x="1967493" y="315"/>
                  </a:cubicBezTo>
                  <a:cubicBezTo>
                    <a:pt x="2146853" y="7679"/>
                    <a:pt x="2291902" y="142468"/>
                    <a:pt x="2315427" y="315465"/>
                  </a:cubicBezTo>
                  <a:lnTo>
                    <a:pt x="2320109" y="315335"/>
                  </a:lnTo>
                  <a:lnTo>
                    <a:pt x="2729306" y="2069418"/>
                  </a:lnTo>
                  <a:cubicBezTo>
                    <a:pt x="2776307" y="2152970"/>
                    <a:pt x="2801488" y="2249560"/>
                    <a:pt x="2801488" y="2352031"/>
                  </a:cubicBezTo>
                  <a:cubicBezTo>
                    <a:pt x="2801488" y="2690067"/>
                    <a:pt x="2527456" y="2964099"/>
                    <a:pt x="2189420" y="2964099"/>
                  </a:cubicBezTo>
                  <a:cubicBezTo>
                    <a:pt x="1922036" y="2964099"/>
                    <a:pt x="1694697" y="2792645"/>
                    <a:pt x="1613824" y="2552817"/>
                  </a:cubicBezTo>
                  <a:cubicBezTo>
                    <a:pt x="1559905" y="2613347"/>
                    <a:pt x="1481232" y="2650901"/>
                    <a:pt x="1393788" y="2650901"/>
                  </a:cubicBezTo>
                  <a:cubicBezTo>
                    <a:pt x="1311973" y="2650901"/>
                    <a:pt x="1237837" y="2618027"/>
                    <a:pt x="1183996" y="2564635"/>
                  </a:cubicBezTo>
                  <a:cubicBezTo>
                    <a:pt x="1099341" y="2798210"/>
                    <a:pt x="875077" y="2964099"/>
                    <a:pt x="612068" y="2964099"/>
                  </a:cubicBezTo>
                  <a:cubicBezTo>
                    <a:pt x="274032" y="2964099"/>
                    <a:pt x="0" y="2690067"/>
                    <a:pt x="0" y="2352031"/>
                  </a:cubicBezTo>
                  <a:cubicBezTo>
                    <a:pt x="0" y="2288533"/>
                    <a:pt x="9669" y="2227293"/>
                    <a:pt x="30466" y="2170591"/>
                  </a:cubicBezTo>
                  <a:lnTo>
                    <a:pt x="30153" y="2170591"/>
                  </a:lnTo>
                  <a:lnTo>
                    <a:pt x="462952" y="315335"/>
                  </a:lnTo>
                  <a:lnTo>
                    <a:pt x="467801" y="315470"/>
                  </a:lnTo>
                  <a:cubicBezTo>
                    <a:pt x="493068" y="129842"/>
                    <a:pt x="656149" y="-7470"/>
                    <a:pt x="845776" y="3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8" name="Rounded Rectangle 24">
              <a:extLst>
                <a:ext uri="{FF2B5EF4-FFF2-40B4-BE49-F238E27FC236}">
                  <a16:creationId xmlns:a16="http://schemas.microsoft.com/office/drawing/2014/main" id="{FD6FAF72-CA89-49D3-B9C9-BC90661F27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77159" y="2346892"/>
              <a:ext cx="392828" cy="303948"/>
            </a:xfrm>
            <a:custGeom>
              <a:avLst/>
              <a:gdLst/>
              <a:ahLst/>
              <a:cxnLst/>
              <a:rect l="l" t="t" r="r" b="b"/>
              <a:pathLst>
                <a:path w="3960000" h="3064028">
                  <a:moveTo>
                    <a:pt x="1955333" y="1285185"/>
                  </a:moveTo>
                  <a:cubicBezTo>
                    <a:pt x="2192176" y="1285185"/>
                    <a:pt x="2384176" y="1477185"/>
                    <a:pt x="2384176" y="1714028"/>
                  </a:cubicBezTo>
                  <a:cubicBezTo>
                    <a:pt x="2384176" y="1950871"/>
                    <a:pt x="2192176" y="2142871"/>
                    <a:pt x="1955333" y="2142871"/>
                  </a:cubicBezTo>
                  <a:cubicBezTo>
                    <a:pt x="1718490" y="2142871"/>
                    <a:pt x="1526490" y="1950871"/>
                    <a:pt x="1526490" y="1714028"/>
                  </a:cubicBezTo>
                  <a:cubicBezTo>
                    <a:pt x="1526490" y="1477185"/>
                    <a:pt x="1718490" y="1285185"/>
                    <a:pt x="1955333" y="1285185"/>
                  </a:cubicBezTo>
                  <a:close/>
                  <a:moveTo>
                    <a:pt x="1955333" y="1074136"/>
                  </a:moveTo>
                  <a:cubicBezTo>
                    <a:pt x="1601930" y="1074136"/>
                    <a:pt x="1315441" y="1360625"/>
                    <a:pt x="1315441" y="1714028"/>
                  </a:cubicBezTo>
                  <a:cubicBezTo>
                    <a:pt x="1315441" y="2067431"/>
                    <a:pt x="1601930" y="2353920"/>
                    <a:pt x="1955333" y="2353920"/>
                  </a:cubicBezTo>
                  <a:cubicBezTo>
                    <a:pt x="2308736" y="2353920"/>
                    <a:pt x="2595225" y="2067431"/>
                    <a:pt x="2595225" y="1714028"/>
                  </a:cubicBezTo>
                  <a:cubicBezTo>
                    <a:pt x="2595225" y="1360625"/>
                    <a:pt x="2308736" y="1074136"/>
                    <a:pt x="1955333" y="1074136"/>
                  </a:cubicBezTo>
                  <a:close/>
                  <a:moveTo>
                    <a:pt x="1955333" y="849503"/>
                  </a:moveTo>
                  <a:cubicBezTo>
                    <a:pt x="2432797" y="849503"/>
                    <a:pt x="2819858" y="1236564"/>
                    <a:pt x="2819858" y="1714028"/>
                  </a:cubicBezTo>
                  <a:cubicBezTo>
                    <a:pt x="2819858" y="2191492"/>
                    <a:pt x="2432797" y="2578553"/>
                    <a:pt x="1955333" y="2578553"/>
                  </a:cubicBezTo>
                  <a:cubicBezTo>
                    <a:pt x="1477869" y="2578553"/>
                    <a:pt x="1090808" y="2191492"/>
                    <a:pt x="1090808" y="1714028"/>
                  </a:cubicBezTo>
                  <a:cubicBezTo>
                    <a:pt x="1090808" y="1236564"/>
                    <a:pt x="1477869" y="849503"/>
                    <a:pt x="1955333" y="849503"/>
                  </a:cubicBezTo>
                  <a:close/>
                  <a:moveTo>
                    <a:pt x="3253503" y="756254"/>
                  </a:moveTo>
                  <a:cubicBezTo>
                    <a:pt x="3162525" y="756254"/>
                    <a:pt x="3088773" y="830006"/>
                    <a:pt x="3088773" y="920984"/>
                  </a:cubicBezTo>
                  <a:cubicBezTo>
                    <a:pt x="3088773" y="1011962"/>
                    <a:pt x="3162525" y="1085714"/>
                    <a:pt x="3253503" y="1085714"/>
                  </a:cubicBezTo>
                  <a:cubicBezTo>
                    <a:pt x="3344481" y="1085714"/>
                    <a:pt x="3418233" y="1011962"/>
                    <a:pt x="3418233" y="920984"/>
                  </a:cubicBezTo>
                  <a:cubicBezTo>
                    <a:pt x="3418233" y="830006"/>
                    <a:pt x="3344481" y="756254"/>
                    <a:pt x="3253503" y="756254"/>
                  </a:cubicBezTo>
                  <a:close/>
                  <a:moveTo>
                    <a:pt x="1955333" y="744677"/>
                  </a:moveTo>
                  <a:cubicBezTo>
                    <a:pt x="1419975" y="744677"/>
                    <a:pt x="985982" y="1178670"/>
                    <a:pt x="985982" y="1714028"/>
                  </a:cubicBezTo>
                  <a:cubicBezTo>
                    <a:pt x="985982" y="2249386"/>
                    <a:pt x="1419975" y="2683379"/>
                    <a:pt x="1955333" y="2683379"/>
                  </a:cubicBezTo>
                  <a:cubicBezTo>
                    <a:pt x="2490691" y="2683379"/>
                    <a:pt x="2924684" y="2249386"/>
                    <a:pt x="2924684" y="1714028"/>
                  </a:cubicBezTo>
                  <a:cubicBezTo>
                    <a:pt x="2924684" y="1178670"/>
                    <a:pt x="2490691" y="744677"/>
                    <a:pt x="1955333" y="744677"/>
                  </a:cubicBezTo>
                  <a:close/>
                  <a:moveTo>
                    <a:pt x="1333922" y="0"/>
                  </a:moveTo>
                  <a:lnTo>
                    <a:pt x="2626078" y="0"/>
                  </a:lnTo>
                  <a:lnTo>
                    <a:pt x="2717085" y="364028"/>
                  </a:lnTo>
                  <a:lnTo>
                    <a:pt x="3699990" y="364028"/>
                  </a:lnTo>
                  <a:cubicBezTo>
                    <a:pt x="3843590" y="364028"/>
                    <a:pt x="3960000" y="480438"/>
                    <a:pt x="3960000" y="624038"/>
                  </a:cubicBezTo>
                  <a:lnTo>
                    <a:pt x="3960000" y="2804018"/>
                  </a:lnTo>
                  <a:cubicBezTo>
                    <a:pt x="3960000" y="2947618"/>
                    <a:pt x="3843590" y="3064028"/>
                    <a:pt x="3699990" y="3064028"/>
                  </a:cubicBezTo>
                  <a:lnTo>
                    <a:pt x="260010" y="3064028"/>
                  </a:lnTo>
                  <a:cubicBezTo>
                    <a:pt x="116410" y="3064028"/>
                    <a:pt x="0" y="2947618"/>
                    <a:pt x="0" y="2804018"/>
                  </a:cubicBezTo>
                  <a:lnTo>
                    <a:pt x="0" y="624038"/>
                  </a:lnTo>
                  <a:cubicBezTo>
                    <a:pt x="0" y="480438"/>
                    <a:pt x="116410" y="364028"/>
                    <a:pt x="260010" y="364028"/>
                  </a:cubicBezTo>
                  <a:lnTo>
                    <a:pt x="443165" y="364028"/>
                  </a:lnTo>
                  <a:lnTo>
                    <a:pt x="443165" y="237982"/>
                  </a:lnTo>
                  <a:cubicBezTo>
                    <a:pt x="443165" y="195266"/>
                    <a:pt x="477794" y="160637"/>
                    <a:pt x="520510" y="160637"/>
                  </a:cubicBezTo>
                  <a:lnTo>
                    <a:pt x="1049896" y="160637"/>
                  </a:lnTo>
                  <a:cubicBezTo>
                    <a:pt x="1092612" y="160637"/>
                    <a:pt x="1127241" y="195266"/>
                    <a:pt x="1127241" y="237982"/>
                  </a:cubicBezTo>
                  <a:lnTo>
                    <a:pt x="1127241" y="364028"/>
                  </a:lnTo>
                  <a:lnTo>
                    <a:pt x="1242915" y="3640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9" name="Isosceles Triangle 7">
              <a:extLst>
                <a:ext uri="{FF2B5EF4-FFF2-40B4-BE49-F238E27FC236}">
                  <a16:creationId xmlns:a16="http://schemas.microsoft.com/office/drawing/2014/main" id="{0A45748F-6022-4AD8-BF16-FE4B5FA61E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0619" y="5355763"/>
              <a:ext cx="372889" cy="259826"/>
            </a:xfrm>
            <a:custGeom>
              <a:avLst/>
              <a:gdLst/>
              <a:ahLst/>
              <a:cxnLst/>
              <a:rect l="l" t="t" r="r" b="b"/>
              <a:pathLst>
                <a:path w="3974643" h="2769493">
                  <a:moveTo>
                    <a:pt x="2571683" y="1503312"/>
                  </a:moveTo>
                  <a:lnTo>
                    <a:pt x="3971139" y="2769493"/>
                  </a:lnTo>
                  <a:lnTo>
                    <a:pt x="11139" y="2769493"/>
                  </a:lnTo>
                  <a:lnTo>
                    <a:pt x="1379949" y="1519144"/>
                  </a:lnTo>
                  <a:lnTo>
                    <a:pt x="1958490" y="2051854"/>
                  </a:lnTo>
                  <a:close/>
                  <a:moveTo>
                    <a:pt x="3937314" y="281663"/>
                  </a:moveTo>
                  <a:lnTo>
                    <a:pt x="3937314" y="2593551"/>
                  </a:lnTo>
                  <a:lnTo>
                    <a:pt x="2677314" y="1415127"/>
                  </a:lnTo>
                  <a:lnTo>
                    <a:pt x="2832378" y="1270103"/>
                  </a:lnTo>
                  <a:close/>
                  <a:moveTo>
                    <a:pt x="0" y="248514"/>
                  </a:moveTo>
                  <a:lnTo>
                    <a:pt x="1254302" y="1403451"/>
                  </a:lnTo>
                  <a:lnTo>
                    <a:pt x="0" y="2576545"/>
                  </a:lnTo>
                  <a:close/>
                  <a:moveTo>
                    <a:pt x="7636" y="0"/>
                  </a:moveTo>
                  <a:lnTo>
                    <a:pt x="3974643" y="0"/>
                  </a:lnTo>
                  <a:lnTo>
                    <a:pt x="1962498" y="18000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10" name="Isosceles Triangle 2">
              <a:extLst>
                <a:ext uri="{FF2B5EF4-FFF2-40B4-BE49-F238E27FC236}">
                  <a16:creationId xmlns:a16="http://schemas.microsoft.com/office/drawing/2014/main" id="{D4BD8663-EF58-4C8A-AD10-8B9671E1C8E3}"/>
                </a:ext>
              </a:extLst>
            </p:cNvPr>
            <p:cNvSpPr>
              <a:spLocks/>
            </p:cNvSpPr>
            <p:nvPr/>
          </p:nvSpPr>
          <p:spPr>
            <a:xfrm rot="2498363">
              <a:off x="8831623" y="1920263"/>
              <a:ext cx="392828" cy="392828"/>
            </a:xfrm>
            <a:custGeom>
              <a:avLst/>
              <a:gdLst/>
              <a:ahLst/>
              <a:cxnLst/>
              <a:rect l="l" t="t" r="r" b="b"/>
              <a:pathLst>
                <a:path w="3860438" h="3938940">
                  <a:moveTo>
                    <a:pt x="1862067" y="2433815"/>
                  </a:moveTo>
                  <a:lnTo>
                    <a:pt x="1970067" y="2433815"/>
                  </a:lnTo>
                  <a:lnTo>
                    <a:pt x="1970067" y="3362873"/>
                  </a:lnTo>
                  <a:lnTo>
                    <a:pt x="2004792" y="3362873"/>
                  </a:lnTo>
                  <a:lnTo>
                    <a:pt x="2004792" y="3650907"/>
                  </a:lnTo>
                  <a:cubicBezTo>
                    <a:pt x="2004792" y="3808349"/>
                    <a:pt x="1878374" y="3936619"/>
                    <a:pt x="1720949" y="3938909"/>
                  </a:cubicBezTo>
                  <a:cubicBezTo>
                    <a:pt x="1564029" y="3941192"/>
                    <a:pt x="1434265" y="3817458"/>
                    <a:pt x="1429045" y="3660794"/>
                  </a:cubicBezTo>
                  <a:lnTo>
                    <a:pt x="1428727" y="3660794"/>
                  </a:lnTo>
                  <a:lnTo>
                    <a:pt x="1428727" y="3588794"/>
                  </a:lnTo>
                  <a:cubicBezTo>
                    <a:pt x="1428727" y="3549029"/>
                    <a:pt x="1460962" y="3516794"/>
                    <a:pt x="1500727" y="3516794"/>
                  </a:cubicBezTo>
                  <a:lnTo>
                    <a:pt x="1536727" y="3516794"/>
                  </a:lnTo>
                  <a:cubicBezTo>
                    <a:pt x="1576492" y="3516794"/>
                    <a:pt x="1608727" y="3549029"/>
                    <a:pt x="1608727" y="3588794"/>
                  </a:cubicBezTo>
                  <a:lnTo>
                    <a:pt x="1608727" y="3654789"/>
                  </a:lnTo>
                  <a:cubicBezTo>
                    <a:pt x="1610687" y="3713589"/>
                    <a:pt x="1659418" y="3760001"/>
                    <a:pt x="1718334" y="3759144"/>
                  </a:cubicBezTo>
                  <a:cubicBezTo>
                    <a:pt x="1777498" y="3758284"/>
                    <a:pt x="1825008" y="3710077"/>
                    <a:pt x="1825008" y="3650907"/>
                  </a:cubicBezTo>
                  <a:lnTo>
                    <a:pt x="1824792" y="3650907"/>
                  </a:lnTo>
                  <a:lnTo>
                    <a:pt x="1824792" y="3362873"/>
                  </a:lnTo>
                  <a:lnTo>
                    <a:pt x="1862067" y="3362873"/>
                  </a:lnTo>
                  <a:close/>
                  <a:moveTo>
                    <a:pt x="1963773" y="341826"/>
                  </a:moveTo>
                  <a:cubicBezTo>
                    <a:pt x="2603866" y="1105515"/>
                    <a:pt x="2803203" y="1464631"/>
                    <a:pt x="2867684" y="2396069"/>
                  </a:cubicBezTo>
                  <a:cubicBezTo>
                    <a:pt x="2523234" y="2107144"/>
                    <a:pt x="2324834" y="2107144"/>
                    <a:pt x="1967684" y="2396069"/>
                  </a:cubicBezTo>
                  <a:cubicBezTo>
                    <a:pt x="1966380" y="1713514"/>
                    <a:pt x="1965077" y="1024381"/>
                    <a:pt x="1963773" y="341826"/>
                  </a:cubicBezTo>
                  <a:close/>
                  <a:moveTo>
                    <a:pt x="1882676" y="341826"/>
                  </a:moveTo>
                  <a:cubicBezTo>
                    <a:pt x="1881372" y="1024381"/>
                    <a:pt x="1880069" y="1713514"/>
                    <a:pt x="1878765" y="2396069"/>
                  </a:cubicBezTo>
                  <a:cubicBezTo>
                    <a:pt x="1521615" y="2107144"/>
                    <a:pt x="1323215" y="2107144"/>
                    <a:pt x="978765" y="2396069"/>
                  </a:cubicBezTo>
                  <a:cubicBezTo>
                    <a:pt x="1043246" y="1464631"/>
                    <a:pt x="1242583" y="1105515"/>
                    <a:pt x="1882676" y="341826"/>
                  </a:cubicBezTo>
                  <a:close/>
                  <a:moveTo>
                    <a:pt x="2058573" y="335248"/>
                  </a:moveTo>
                  <a:cubicBezTo>
                    <a:pt x="3026489" y="598978"/>
                    <a:pt x="3714825" y="1273857"/>
                    <a:pt x="3860438" y="2396070"/>
                  </a:cubicBezTo>
                  <a:cubicBezTo>
                    <a:pt x="3515988" y="2107145"/>
                    <a:pt x="3317588" y="2107145"/>
                    <a:pt x="2960438" y="2396070"/>
                  </a:cubicBezTo>
                  <a:cubicBezTo>
                    <a:pt x="2910892" y="1313327"/>
                    <a:pt x="2647549" y="1036442"/>
                    <a:pt x="2058573" y="335248"/>
                  </a:cubicBezTo>
                  <a:close/>
                  <a:moveTo>
                    <a:pt x="1801865" y="335248"/>
                  </a:moveTo>
                  <a:cubicBezTo>
                    <a:pt x="1212889" y="1036442"/>
                    <a:pt x="949546" y="1313327"/>
                    <a:pt x="900000" y="2396070"/>
                  </a:cubicBezTo>
                  <a:cubicBezTo>
                    <a:pt x="542850" y="2107145"/>
                    <a:pt x="344450" y="2107145"/>
                    <a:pt x="0" y="2396070"/>
                  </a:cubicBezTo>
                  <a:cubicBezTo>
                    <a:pt x="145613" y="1273857"/>
                    <a:pt x="833949" y="598978"/>
                    <a:pt x="1801865" y="335248"/>
                  </a:cubicBezTo>
                  <a:close/>
                  <a:moveTo>
                    <a:pt x="1902679" y="0"/>
                  </a:moveTo>
                  <a:lnTo>
                    <a:pt x="1929455" y="0"/>
                  </a:lnTo>
                  <a:lnTo>
                    <a:pt x="1970067" y="288000"/>
                  </a:lnTo>
                  <a:lnTo>
                    <a:pt x="1862067" y="2880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1" name="Rounded Rectangle 2">
              <a:extLst>
                <a:ext uri="{FF2B5EF4-FFF2-40B4-BE49-F238E27FC236}">
                  <a16:creationId xmlns:a16="http://schemas.microsoft.com/office/drawing/2014/main" id="{A76A8299-3263-47DF-B0DC-CFD8E87EA586}"/>
                </a:ext>
              </a:extLst>
            </p:cNvPr>
            <p:cNvSpPr/>
            <p:nvPr/>
          </p:nvSpPr>
          <p:spPr>
            <a:xfrm rot="19470155">
              <a:off x="10110329" y="1972655"/>
              <a:ext cx="132806" cy="502999"/>
            </a:xfrm>
            <a:custGeom>
              <a:avLst/>
              <a:gdLst/>
              <a:ahLst/>
              <a:cxnLst/>
              <a:rect l="l" t="t" r="r" b="b"/>
              <a:pathLst>
                <a:path w="1323851" h="5014044">
                  <a:moveTo>
                    <a:pt x="797140" y="4503940"/>
                  </a:moveTo>
                  <a:cubicBezTo>
                    <a:pt x="732770" y="4439570"/>
                    <a:pt x="628407" y="4439570"/>
                    <a:pt x="564037" y="4503940"/>
                  </a:cubicBezTo>
                  <a:cubicBezTo>
                    <a:pt x="499667" y="4568310"/>
                    <a:pt x="499667" y="4672672"/>
                    <a:pt x="564037" y="4737042"/>
                  </a:cubicBezTo>
                  <a:cubicBezTo>
                    <a:pt x="628407" y="4801412"/>
                    <a:pt x="732770" y="4801413"/>
                    <a:pt x="797140" y="4737043"/>
                  </a:cubicBezTo>
                  <a:cubicBezTo>
                    <a:pt x="861510" y="4672673"/>
                    <a:pt x="861510" y="4568310"/>
                    <a:pt x="797140" y="4503940"/>
                  </a:cubicBezTo>
                  <a:close/>
                  <a:moveTo>
                    <a:pt x="1019859" y="4396571"/>
                  </a:moveTo>
                  <a:lnTo>
                    <a:pt x="1019859" y="4844408"/>
                  </a:lnTo>
                  <a:lnTo>
                    <a:pt x="680589" y="5014044"/>
                  </a:lnTo>
                  <a:lnTo>
                    <a:pt x="341319" y="4844409"/>
                  </a:lnTo>
                  <a:lnTo>
                    <a:pt x="341319" y="4396572"/>
                  </a:lnTo>
                  <a:lnTo>
                    <a:pt x="680589" y="4226937"/>
                  </a:lnTo>
                  <a:close/>
                  <a:moveTo>
                    <a:pt x="800624" y="237293"/>
                  </a:moveTo>
                  <a:cubicBezTo>
                    <a:pt x="730322" y="166991"/>
                    <a:pt x="616339" y="166991"/>
                    <a:pt x="546037" y="237293"/>
                  </a:cubicBezTo>
                  <a:cubicBezTo>
                    <a:pt x="475735" y="307595"/>
                    <a:pt x="475735" y="421577"/>
                    <a:pt x="546037" y="491879"/>
                  </a:cubicBezTo>
                  <a:cubicBezTo>
                    <a:pt x="616339" y="562181"/>
                    <a:pt x="730322" y="562181"/>
                    <a:pt x="800624" y="491879"/>
                  </a:cubicBezTo>
                  <a:cubicBezTo>
                    <a:pt x="870926" y="421577"/>
                    <a:pt x="870926" y="307595"/>
                    <a:pt x="800624" y="237293"/>
                  </a:cubicBezTo>
                  <a:close/>
                  <a:moveTo>
                    <a:pt x="1079384" y="68015"/>
                  </a:moveTo>
                  <a:cubicBezTo>
                    <a:pt x="1121407" y="110039"/>
                    <a:pt x="1147399" y="168093"/>
                    <a:pt x="1147399" y="232219"/>
                  </a:cubicBezTo>
                  <a:cubicBezTo>
                    <a:pt x="1147399" y="1159793"/>
                    <a:pt x="1034554" y="2087367"/>
                    <a:pt x="1023948" y="3014957"/>
                  </a:cubicBezTo>
                  <a:cubicBezTo>
                    <a:pt x="1133082" y="3060182"/>
                    <a:pt x="1235152" y="3127360"/>
                    <a:pt x="1323851" y="3216059"/>
                  </a:cubicBezTo>
                  <a:cubicBezTo>
                    <a:pt x="1689423" y="3581630"/>
                    <a:pt x="1689423" y="4174338"/>
                    <a:pt x="1323851" y="4539910"/>
                  </a:cubicBezTo>
                  <a:cubicBezTo>
                    <a:pt x="1261218" y="4602543"/>
                    <a:pt x="1191917" y="4654446"/>
                    <a:pt x="1117803" y="4694845"/>
                  </a:cubicBezTo>
                  <a:lnTo>
                    <a:pt x="1117303" y="3872699"/>
                  </a:lnTo>
                  <a:lnTo>
                    <a:pt x="684319" y="3565900"/>
                  </a:lnTo>
                  <a:lnTo>
                    <a:pt x="251709" y="3873225"/>
                  </a:lnTo>
                  <a:lnTo>
                    <a:pt x="252223" y="4718882"/>
                  </a:lnTo>
                  <a:cubicBezTo>
                    <a:pt x="160837" y="4675423"/>
                    <a:pt x="75567" y="4615476"/>
                    <a:pt x="0" y="4539910"/>
                  </a:cubicBezTo>
                  <a:cubicBezTo>
                    <a:pt x="-365571" y="4174338"/>
                    <a:pt x="-365571" y="3581630"/>
                    <a:pt x="0" y="3216059"/>
                  </a:cubicBezTo>
                  <a:cubicBezTo>
                    <a:pt x="100968" y="3115091"/>
                    <a:pt x="219261" y="3042010"/>
                    <a:pt x="345675" y="2997831"/>
                  </a:cubicBezTo>
                  <a:lnTo>
                    <a:pt x="211295" y="232219"/>
                  </a:lnTo>
                  <a:cubicBezTo>
                    <a:pt x="211295" y="103968"/>
                    <a:pt x="315263" y="0"/>
                    <a:pt x="443514" y="0"/>
                  </a:cubicBezTo>
                  <a:lnTo>
                    <a:pt x="915180" y="0"/>
                  </a:lnTo>
                  <a:cubicBezTo>
                    <a:pt x="979305" y="0"/>
                    <a:pt x="1037360" y="25992"/>
                    <a:pt x="1079384" y="680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12" name="자유형: 도형 94">
              <a:extLst>
                <a:ext uri="{FF2B5EF4-FFF2-40B4-BE49-F238E27FC236}">
                  <a16:creationId xmlns:a16="http://schemas.microsoft.com/office/drawing/2014/main" id="{1DAE9AE7-5A5C-4C0B-A820-235CA68F560D}"/>
                </a:ext>
              </a:extLst>
            </p:cNvPr>
            <p:cNvSpPr/>
            <p:nvPr/>
          </p:nvSpPr>
          <p:spPr>
            <a:xfrm rot="13500000">
              <a:off x="9503918" y="5364438"/>
              <a:ext cx="71616" cy="502304"/>
            </a:xfrm>
            <a:custGeom>
              <a:avLst/>
              <a:gdLst>
                <a:gd name="connsiteX0" fmla="*/ 42919 w 65631"/>
                <a:gd name="connsiteY0" fmla="*/ 215685 h 460327"/>
                <a:gd name="connsiteX1" fmla="*/ 22708 w 65631"/>
                <a:gd name="connsiteY1" fmla="*/ 215685 h 460327"/>
                <a:gd name="connsiteX2" fmla="*/ 0 w 65631"/>
                <a:gd name="connsiteY2" fmla="*/ 185855 h 460327"/>
                <a:gd name="connsiteX3" fmla="*/ 3 w 65631"/>
                <a:gd name="connsiteY3" fmla="*/ 185856 h 460327"/>
                <a:gd name="connsiteX4" fmla="*/ 3 w 65631"/>
                <a:gd name="connsiteY4" fmla="*/ 32814 h 460327"/>
                <a:gd name="connsiteX5" fmla="*/ 32817 w 65631"/>
                <a:gd name="connsiteY5" fmla="*/ 0 h 460327"/>
                <a:gd name="connsiteX6" fmla="*/ 65631 w 65631"/>
                <a:gd name="connsiteY6" fmla="*/ 32814 h 460327"/>
                <a:gd name="connsiteX7" fmla="*/ 65631 w 65631"/>
                <a:gd name="connsiteY7" fmla="*/ 185856 h 460327"/>
                <a:gd name="connsiteX8" fmla="*/ 65626 w 65631"/>
                <a:gd name="connsiteY8" fmla="*/ 185856 h 460327"/>
                <a:gd name="connsiteX9" fmla="*/ 57234 w 65631"/>
                <a:gd name="connsiteY9" fmla="*/ 460327 h 460327"/>
                <a:gd name="connsiteX10" fmla="*/ 11300 w 65631"/>
                <a:gd name="connsiteY10" fmla="*/ 460327 h 460327"/>
                <a:gd name="connsiteX11" fmla="*/ 11300 w 65631"/>
                <a:gd name="connsiteY11" fmla="*/ 366559 h 460327"/>
                <a:gd name="connsiteX12" fmla="*/ 25452 w 65631"/>
                <a:gd name="connsiteY12" fmla="*/ 346112 h 460327"/>
                <a:gd name="connsiteX13" fmla="*/ 24960 w 65631"/>
                <a:gd name="connsiteY13" fmla="*/ 216553 h 460327"/>
                <a:gd name="connsiteX14" fmla="*/ 42858 w 65631"/>
                <a:gd name="connsiteY14" fmla="*/ 216553 h 460327"/>
                <a:gd name="connsiteX15" fmla="*/ 42366 w 65631"/>
                <a:gd name="connsiteY15" fmla="*/ 345621 h 460327"/>
                <a:gd name="connsiteX16" fmla="*/ 57234 w 65631"/>
                <a:gd name="connsiteY16" fmla="*/ 366559 h 46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631" h="460327">
                  <a:moveTo>
                    <a:pt x="42919" y="215685"/>
                  </a:moveTo>
                  <a:lnTo>
                    <a:pt x="22708" y="215685"/>
                  </a:lnTo>
                  <a:lnTo>
                    <a:pt x="0" y="185855"/>
                  </a:lnTo>
                  <a:lnTo>
                    <a:pt x="3" y="185856"/>
                  </a:lnTo>
                  <a:lnTo>
                    <a:pt x="3" y="32814"/>
                  </a:lnTo>
                  <a:cubicBezTo>
                    <a:pt x="3" y="14690"/>
                    <a:pt x="14694" y="0"/>
                    <a:pt x="32817" y="0"/>
                  </a:cubicBezTo>
                  <a:cubicBezTo>
                    <a:pt x="50940" y="0"/>
                    <a:pt x="65631" y="14690"/>
                    <a:pt x="65631" y="32814"/>
                  </a:cubicBezTo>
                  <a:lnTo>
                    <a:pt x="65631" y="185856"/>
                  </a:lnTo>
                  <a:lnTo>
                    <a:pt x="65626" y="185856"/>
                  </a:lnTo>
                  <a:close/>
                  <a:moveTo>
                    <a:pt x="57234" y="460327"/>
                  </a:moveTo>
                  <a:lnTo>
                    <a:pt x="11300" y="460327"/>
                  </a:lnTo>
                  <a:lnTo>
                    <a:pt x="11300" y="366559"/>
                  </a:lnTo>
                  <a:cubicBezTo>
                    <a:pt x="13577" y="349655"/>
                    <a:pt x="25635" y="358815"/>
                    <a:pt x="25452" y="346112"/>
                  </a:cubicBezTo>
                  <a:cubicBezTo>
                    <a:pt x="25288" y="302926"/>
                    <a:pt x="25124" y="259739"/>
                    <a:pt x="24960" y="216553"/>
                  </a:cubicBezTo>
                  <a:lnTo>
                    <a:pt x="42858" y="216553"/>
                  </a:lnTo>
                  <a:cubicBezTo>
                    <a:pt x="42694" y="259576"/>
                    <a:pt x="42530" y="302598"/>
                    <a:pt x="42366" y="345621"/>
                  </a:cubicBezTo>
                  <a:cubicBezTo>
                    <a:pt x="39843" y="359799"/>
                    <a:pt x="54756" y="347441"/>
                    <a:pt x="57234" y="3665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13" name="Rectangle 4">
              <a:extLst>
                <a:ext uri="{FF2B5EF4-FFF2-40B4-BE49-F238E27FC236}">
                  <a16:creationId xmlns:a16="http://schemas.microsoft.com/office/drawing/2014/main" id="{C623668A-E552-4FA0-A1ED-1AFADAD250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6073" y="5282722"/>
              <a:ext cx="141778" cy="392828"/>
            </a:xfrm>
            <a:custGeom>
              <a:avLst/>
              <a:gdLst/>
              <a:ahLst/>
              <a:cxnLst/>
              <a:rect l="l" t="t" r="r" b="b"/>
              <a:pathLst>
                <a:path w="1397263" h="3871427">
                  <a:moveTo>
                    <a:pt x="698631" y="1778701"/>
                  </a:moveTo>
                  <a:cubicBezTo>
                    <a:pt x="609151" y="1778701"/>
                    <a:pt x="536613" y="1851239"/>
                    <a:pt x="536613" y="1940719"/>
                  </a:cubicBezTo>
                  <a:cubicBezTo>
                    <a:pt x="536613" y="2030199"/>
                    <a:pt x="609151" y="2102737"/>
                    <a:pt x="698631" y="2102737"/>
                  </a:cubicBezTo>
                  <a:cubicBezTo>
                    <a:pt x="788111" y="2102737"/>
                    <a:pt x="860649" y="2030199"/>
                    <a:pt x="860649" y="1940719"/>
                  </a:cubicBezTo>
                  <a:cubicBezTo>
                    <a:pt x="860649" y="1851239"/>
                    <a:pt x="788111" y="1778701"/>
                    <a:pt x="698631" y="1778701"/>
                  </a:cubicBezTo>
                  <a:close/>
                  <a:moveTo>
                    <a:pt x="999594" y="0"/>
                  </a:moveTo>
                  <a:lnTo>
                    <a:pt x="1321063" y="0"/>
                  </a:lnTo>
                  <a:lnTo>
                    <a:pt x="1390119" y="95250"/>
                  </a:lnTo>
                  <a:cubicBezTo>
                    <a:pt x="1392500" y="284956"/>
                    <a:pt x="1394882" y="474663"/>
                    <a:pt x="1397263" y="664369"/>
                  </a:cubicBezTo>
                  <a:lnTo>
                    <a:pt x="1256769" y="833438"/>
                  </a:lnTo>
                  <a:lnTo>
                    <a:pt x="921013" y="978694"/>
                  </a:lnTo>
                  <a:lnTo>
                    <a:pt x="913199" y="978651"/>
                  </a:lnTo>
                  <a:lnTo>
                    <a:pt x="913199" y="1700779"/>
                  </a:lnTo>
                  <a:cubicBezTo>
                    <a:pt x="979823" y="1759212"/>
                    <a:pt x="1021211" y="1845132"/>
                    <a:pt x="1021211" y="1940719"/>
                  </a:cubicBezTo>
                  <a:cubicBezTo>
                    <a:pt x="1021211" y="2036306"/>
                    <a:pt x="979823" y="2122226"/>
                    <a:pt x="913199" y="2180659"/>
                  </a:cubicBezTo>
                  <a:lnTo>
                    <a:pt x="913199" y="2896482"/>
                  </a:lnTo>
                  <a:lnTo>
                    <a:pt x="1238250" y="3021320"/>
                  </a:lnTo>
                  <a:lnTo>
                    <a:pt x="1390650" y="3199914"/>
                  </a:lnTo>
                  <a:lnTo>
                    <a:pt x="1393032" y="3764270"/>
                  </a:lnTo>
                  <a:lnTo>
                    <a:pt x="1316832" y="3869045"/>
                  </a:lnTo>
                  <a:lnTo>
                    <a:pt x="997744" y="3869045"/>
                  </a:lnTo>
                  <a:lnTo>
                    <a:pt x="995363" y="3276114"/>
                  </a:lnTo>
                  <a:lnTo>
                    <a:pt x="700088" y="3111808"/>
                  </a:lnTo>
                  <a:lnTo>
                    <a:pt x="409575" y="3288020"/>
                  </a:lnTo>
                  <a:lnTo>
                    <a:pt x="397669" y="3871427"/>
                  </a:lnTo>
                  <a:lnTo>
                    <a:pt x="76200" y="3871427"/>
                  </a:lnTo>
                  <a:lnTo>
                    <a:pt x="7144" y="3776177"/>
                  </a:lnTo>
                  <a:cubicBezTo>
                    <a:pt x="4763" y="3586471"/>
                    <a:pt x="2381" y="3396764"/>
                    <a:pt x="0" y="3207058"/>
                  </a:cubicBezTo>
                  <a:lnTo>
                    <a:pt x="140494" y="3037989"/>
                  </a:lnTo>
                  <a:lnTo>
                    <a:pt x="476250" y="2892733"/>
                  </a:lnTo>
                  <a:lnTo>
                    <a:pt x="481151" y="2892760"/>
                  </a:lnTo>
                  <a:lnTo>
                    <a:pt x="481151" y="2180659"/>
                  </a:lnTo>
                  <a:cubicBezTo>
                    <a:pt x="414527" y="2122226"/>
                    <a:pt x="373139" y="2036306"/>
                    <a:pt x="373139" y="1940719"/>
                  </a:cubicBezTo>
                  <a:cubicBezTo>
                    <a:pt x="373139" y="1845132"/>
                    <a:pt x="414527" y="1759212"/>
                    <a:pt x="481151" y="1700779"/>
                  </a:cubicBezTo>
                  <a:lnTo>
                    <a:pt x="481151" y="973827"/>
                  </a:lnTo>
                  <a:lnTo>
                    <a:pt x="159013" y="850107"/>
                  </a:lnTo>
                  <a:lnTo>
                    <a:pt x="6613" y="671513"/>
                  </a:lnTo>
                  <a:lnTo>
                    <a:pt x="4231" y="107157"/>
                  </a:lnTo>
                  <a:lnTo>
                    <a:pt x="80431" y="2382"/>
                  </a:lnTo>
                  <a:lnTo>
                    <a:pt x="399519" y="2382"/>
                  </a:lnTo>
                  <a:cubicBezTo>
                    <a:pt x="400313" y="198438"/>
                    <a:pt x="401106" y="396875"/>
                    <a:pt x="401900" y="595313"/>
                  </a:cubicBezTo>
                  <a:lnTo>
                    <a:pt x="697175" y="759619"/>
                  </a:lnTo>
                  <a:lnTo>
                    <a:pt x="987688" y="58340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14" name="Isosceles Triangle 33">
              <a:extLst>
                <a:ext uri="{FF2B5EF4-FFF2-40B4-BE49-F238E27FC236}">
                  <a16:creationId xmlns:a16="http://schemas.microsoft.com/office/drawing/2014/main" id="{02331B79-8E44-4749-B2E2-C6816EB456CB}"/>
                </a:ext>
              </a:extLst>
            </p:cNvPr>
            <p:cNvSpPr>
              <a:spLocks/>
            </p:cNvSpPr>
            <p:nvPr/>
          </p:nvSpPr>
          <p:spPr>
            <a:xfrm rot="10800000">
              <a:off x="9233259" y="1922064"/>
              <a:ext cx="351266" cy="351266"/>
            </a:xfrm>
            <a:custGeom>
              <a:avLst/>
              <a:gdLst/>
              <a:ahLst/>
              <a:cxnLst/>
              <a:rect l="l" t="t" r="r" b="b"/>
              <a:pathLst>
                <a:path w="3982665" h="3915008">
                  <a:moveTo>
                    <a:pt x="0" y="2664000"/>
                  </a:moveTo>
                  <a:lnTo>
                    <a:pt x="1911318" y="72000"/>
                  </a:lnTo>
                  <a:lnTo>
                    <a:pt x="1142725" y="2655962"/>
                  </a:lnTo>
                  <a:close/>
                  <a:moveTo>
                    <a:pt x="3982665" y="2664000"/>
                  </a:moveTo>
                  <a:lnTo>
                    <a:pt x="2839940" y="2655962"/>
                  </a:lnTo>
                  <a:lnTo>
                    <a:pt x="2071347" y="72000"/>
                  </a:lnTo>
                  <a:close/>
                  <a:moveTo>
                    <a:pt x="2621333" y="2664000"/>
                  </a:moveTo>
                  <a:lnTo>
                    <a:pt x="1361333" y="2664000"/>
                  </a:lnTo>
                  <a:lnTo>
                    <a:pt x="1991333" y="0"/>
                  </a:lnTo>
                  <a:close/>
                  <a:moveTo>
                    <a:pt x="1806654" y="3915007"/>
                  </a:moveTo>
                  <a:lnTo>
                    <a:pt x="726654" y="3915007"/>
                  </a:lnTo>
                  <a:lnTo>
                    <a:pt x="1266654" y="2835007"/>
                  </a:lnTo>
                  <a:close/>
                  <a:moveTo>
                    <a:pt x="555902" y="3915008"/>
                  </a:moveTo>
                  <a:lnTo>
                    <a:pt x="15902" y="2835008"/>
                  </a:lnTo>
                  <a:lnTo>
                    <a:pt x="1095902" y="2835008"/>
                  </a:lnTo>
                  <a:close/>
                  <a:moveTo>
                    <a:pt x="1977406" y="3915008"/>
                  </a:moveTo>
                  <a:lnTo>
                    <a:pt x="1437406" y="2835008"/>
                  </a:lnTo>
                  <a:lnTo>
                    <a:pt x="2517406" y="2835008"/>
                  </a:lnTo>
                  <a:close/>
                  <a:moveTo>
                    <a:pt x="3228158" y="3915008"/>
                  </a:moveTo>
                  <a:lnTo>
                    <a:pt x="2148158" y="3915008"/>
                  </a:lnTo>
                  <a:lnTo>
                    <a:pt x="2688158" y="2835008"/>
                  </a:lnTo>
                  <a:close/>
                  <a:moveTo>
                    <a:pt x="3398910" y="3915008"/>
                  </a:moveTo>
                  <a:lnTo>
                    <a:pt x="2858910" y="2835008"/>
                  </a:lnTo>
                  <a:lnTo>
                    <a:pt x="3938910" y="28350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5" name="Rounded Rectangle 5">
              <a:extLst>
                <a:ext uri="{FF2B5EF4-FFF2-40B4-BE49-F238E27FC236}">
                  <a16:creationId xmlns:a16="http://schemas.microsoft.com/office/drawing/2014/main" id="{30243713-6F14-4FF0-949D-ABED94C7AA9C}"/>
                </a:ext>
              </a:extLst>
            </p:cNvPr>
            <p:cNvSpPr>
              <a:spLocks/>
            </p:cNvSpPr>
            <p:nvPr/>
          </p:nvSpPr>
          <p:spPr>
            <a:xfrm>
              <a:off x="8136976" y="5049647"/>
              <a:ext cx="351266" cy="351266"/>
            </a:xfrm>
            <a:custGeom>
              <a:avLst/>
              <a:gdLst/>
              <a:ahLst/>
              <a:cxnLst/>
              <a:rect l="l" t="t" r="r" b="b"/>
              <a:pathLst>
                <a:path w="3928707" h="3954781">
                  <a:moveTo>
                    <a:pt x="2773336" y="2238726"/>
                  </a:moveTo>
                  <a:cubicBezTo>
                    <a:pt x="2746826" y="2238726"/>
                    <a:pt x="2725335" y="2260217"/>
                    <a:pt x="2725335" y="2286727"/>
                  </a:cubicBezTo>
                  <a:lnTo>
                    <a:pt x="2725335" y="2478725"/>
                  </a:lnTo>
                  <a:cubicBezTo>
                    <a:pt x="2725335" y="2505235"/>
                    <a:pt x="2746826" y="2526726"/>
                    <a:pt x="2773336" y="2526726"/>
                  </a:cubicBezTo>
                  <a:lnTo>
                    <a:pt x="2965334" y="2526726"/>
                  </a:lnTo>
                  <a:cubicBezTo>
                    <a:pt x="2991844" y="2526726"/>
                    <a:pt x="3013335" y="2505235"/>
                    <a:pt x="3013335" y="2478725"/>
                  </a:cubicBezTo>
                  <a:lnTo>
                    <a:pt x="3013335" y="2286727"/>
                  </a:lnTo>
                  <a:cubicBezTo>
                    <a:pt x="3013335" y="2260217"/>
                    <a:pt x="2991844" y="2238726"/>
                    <a:pt x="2965334" y="2238726"/>
                  </a:cubicBezTo>
                  <a:close/>
                  <a:moveTo>
                    <a:pt x="2313922" y="2238726"/>
                  </a:moveTo>
                  <a:cubicBezTo>
                    <a:pt x="2287412" y="2238726"/>
                    <a:pt x="2265921" y="2260217"/>
                    <a:pt x="2265921" y="2286727"/>
                  </a:cubicBezTo>
                  <a:lnTo>
                    <a:pt x="2265921" y="2478725"/>
                  </a:lnTo>
                  <a:cubicBezTo>
                    <a:pt x="2265921" y="2505235"/>
                    <a:pt x="2287412" y="2526726"/>
                    <a:pt x="2313922" y="2526726"/>
                  </a:cubicBezTo>
                  <a:lnTo>
                    <a:pt x="2505920" y="2526726"/>
                  </a:lnTo>
                  <a:cubicBezTo>
                    <a:pt x="2532430" y="2526726"/>
                    <a:pt x="2553921" y="2505235"/>
                    <a:pt x="2553921" y="2478725"/>
                  </a:cubicBezTo>
                  <a:lnTo>
                    <a:pt x="2553921" y="2286727"/>
                  </a:lnTo>
                  <a:cubicBezTo>
                    <a:pt x="2553921" y="2260217"/>
                    <a:pt x="2532430" y="2238726"/>
                    <a:pt x="2505920" y="2238726"/>
                  </a:cubicBezTo>
                  <a:close/>
                  <a:moveTo>
                    <a:pt x="1854508" y="2238726"/>
                  </a:moveTo>
                  <a:cubicBezTo>
                    <a:pt x="1827998" y="2238726"/>
                    <a:pt x="1806507" y="2260217"/>
                    <a:pt x="1806507" y="2286727"/>
                  </a:cubicBezTo>
                  <a:lnTo>
                    <a:pt x="1806507" y="2478725"/>
                  </a:lnTo>
                  <a:cubicBezTo>
                    <a:pt x="1806507" y="2505235"/>
                    <a:pt x="1827998" y="2526726"/>
                    <a:pt x="1854508" y="2526726"/>
                  </a:cubicBezTo>
                  <a:lnTo>
                    <a:pt x="2046506" y="2526726"/>
                  </a:lnTo>
                  <a:cubicBezTo>
                    <a:pt x="2073016" y="2526726"/>
                    <a:pt x="2094507" y="2505235"/>
                    <a:pt x="2094507" y="2478725"/>
                  </a:cubicBezTo>
                  <a:lnTo>
                    <a:pt x="2094507" y="2286727"/>
                  </a:lnTo>
                  <a:cubicBezTo>
                    <a:pt x="2094507" y="2260217"/>
                    <a:pt x="2073016" y="2238726"/>
                    <a:pt x="2046506" y="2238726"/>
                  </a:cubicBezTo>
                  <a:close/>
                  <a:moveTo>
                    <a:pt x="879732" y="2133675"/>
                  </a:moveTo>
                  <a:cubicBezTo>
                    <a:pt x="767330" y="2133675"/>
                    <a:pt x="676210" y="2224795"/>
                    <a:pt x="676210" y="2337197"/>
                  </a:cubicBezTo>
                  <a:cubicBezTo>
                    <a:pt x="676210" y="2449599"/>
                    <a:pt x="767330" y="2540719"/>
                    <a:pt x="879732" y="2540719"/>
                  </a:cubicBezTo>
                  <a:cubicBezTo>
                    <a:pt x="956121" y="2540719"/>
                    <a:pt x="1022681" y="2498634"/>
                    <a:pt x="1054808" y="2434886"/>
                  </a:cubicBezTo>
                  <a:lnTo>
                    <a:pt x="1469273" y="2434887"/>
                  </a:lnTo>
                  <a:cubicBezTo>
                    <a:pt x="1529381" y="2434887"/>
                    <a:pt x="1578108" y="2386160"/>
                    <a:pt x="1578108" y="2326052"/>
                  </a:cubicBezTo>
                  <a:cubicBezTo>
                    <a:pt x="1578108" y="2265944"/>
                    <a:pt x="1529381" y="2217217"/>
                    <a:pt x="1469273" y="2217217"/>
                  </a:cubicBezTo>
                  <a:lnTo>
                    <a:pt x="1039779" y="2217217"/>
                  </a:lnTo>
                  <a:cubicBezTo>
                    <a:pt x="1005455" y="2165662"/>
                    <a:pt x="946329" y="2133675"/>
                    <a:pt x="879732" y="2133675"/>
                  </a:cubicBezTo>
                  <a:close/>
                  <a:moveTo>
                    <a:pt x="2773336" y="1699178"/>
                  </a:moveTo>
                  <a:cubicBezTo>
                    <a:pt x="2746826" y="1699178"/>
                    <a:pt x="2725335" y="1720669"/>
                    <a:pt x="2725335" y="1747179"/>
                  </a:cubicBezTo>
                  <a:lnTo>
                    <a:pt x="2725335" y="1939177"/>
                  </a:lnTo>
                  <a:cubicBezTo>
                    <a:pt x="2725335" y="1965687"/>
                    <a:pt x="2746826" y="1987178"/>
                    <a:pt x="2773336" y="1987178"/>
                  </a:cubicBezTo>
                  <a:lnTo>
                    <a:pt x="2965334" y="1987178"/>
                  </a:lnTo>
                  <a:cubicBezTo>
                    <a:pt x="2991844" y="1987178"/>
                    <a:pt x="3013335" y="1965687"/>
                    <a:pt x="3013335" y="1939177"/>
                  </a:cubicBezTo>
                  <a:lnTo>
                    <a:pt x="3013335" y="1747179"/>
                  </a:lnTo>
                  <a:cubicBezTo>
                    <a:pt x="3013335" y="1720669"/>
                    <a:pt x="2991844" y="1699178"/>
                    <a:pt x="2965334" y="1699178"/>
                  </a:cubicBezTo>
                  <a:close/>
                  <a:moveTo>
                    <a:pt x="2313922" y="1699178"/>
                  </a:moveTo>
                  <a:cubicBezTo>
                    <a:pt x="2287412" y="1699178"/>
                    <a:pt x="2265921" y="1720669"/>
                    <a:pt x="2265921" y="1747179"/>
                  </a:cubicBezTo>
                  <a:lnTo>
                    <a:pt x="2265921" y="1939177"/>
                  </a:lnTo>
                  <a:cubicBezTo>
                    <a:pt x="2265921" y="1965687"/>
                    <a:pt x="2287412" y="1987178"/>
                    <a:pt x="2313922" y="1987178"/>
                  </a:cubicBezTo>
                  <a:lnTo>
                    <a:pt x="2505920" y="1987178"/>
                  </a:lnTo>
                  <a:cubicBezTo>
                    <a:pt x="2532430" y="1987178"/>
                    <a:pt x="2553921" y="1965687"/>
                    <a:pt x="2553921" y="1939177"/>
                  </a:cubicBezTo>
                  <a:lnTo>
                    <a:pt x="2553921" y="1747179"/>
                  </a:lnTo>
                  <a:cubicBezTo>
                    <a:pt x="2553921" y="1720669"/>
                    <a:pt x="2532430" y="1699178"/>
                    <a:pt x="2505920" y="1699178"/>
                  </a:cubicBezTo>
                  <a:close/>
                  <a:moveTo>
                    <a:pt x="1854508" y="1699178"/>
                  </a:moveTo>
                  <a:cubicBezTo>
                    <a:pt x="1827998" y="1699178"/>
                    <a:pt x="1806507" y="1720669"/>
                    <a:pt x="1806507" y="1747179"/>
                  </a:cubicBezTo>
                  <a:lnTo>
                    <a:pt x="1806507" y="1939177"/>
                  </a:lnTo>
                  <a:cubicBezTo>
                    <a:pt x="1806507" y="1965687"/>
                    <a:pt x="1827998" y="1987178"/>
                    <a:pt x="1854508" y="1987178"/>
                  </a:cubicBezTo>
                  <a:lnTo>
                    <a:pt x="2046506" y="1987178"/>
                  </a:lnTo>
                  <a:cubicBezTo>
                    <a:pt x="2073016" y="1987178"/>
                    <a:pt x="2094507" y="1965687"/>
                    <a:pt x="2094507" y="1939177"/>
                  </a:cubicBezTo>
                  <a:lnTo>
                    <a:pt x="2094507" y="1747179"/>
                  </a:lnTo>
                  <a:cubicBezTo>
                    <a:pt x="2094507" y="1720669"/>
                    <a:pt x="2073016" y="1699178"/>
                    <a:pt x="2046506" y="1699178"/>
                  </a:cubicBezTo>
                  <a:close/>
                  <a:moveTo>
                    <a:pt x="1035948" y="1186216"/>
                  </a:moveTo>
                  <a:cubicBezTo>
                    <a:pt x="1165960" y="1186216"/>
                    <a:pt x="1271356" y="1291612"/>
                    <a:pt x="1271356" y="1421624"/>
                  </a:cubicBezTo>
                  <a:cubicBezTo>
                    <a:pt x="1271356" y="1551636"/>
                    <a:pt x="1165960" y="1657032"/>
                    <a:pt x="1035948" y="1657032"/>
                  </a:cubicBezTo>
                  <a:cubicBezTo>
                    <a:pt x="905936" y="1657032"/>
                    <a:pt x="800540" y="1551636"/>
                    <a:pt x="800540" y="1421624"/>
                  </a:cubicBezTo>
                  <a:cubicBezTo>
                    <a:pt x="800540" y="1291612"/>
                    <a:pt x="905936" y="1186216"/>
                    <a:pt x="1035948" y="1186216"/>
                  </a:cubicBezTo>
                  <a:close/>
                  <a:moveTo>
                    <a:pt x="2773336" y="1159631"/>
                  </a:moveTo>
                  <a:cubicBezTo>
                    <a:pt x="2746826" y="1159631"/>
                    <a:pt x="2725335" y="1181122"/>
                    <a:pt x="2725335" y="1207632"/>
                  </a:cubicBezTo>
                  <a:lnTo>
                    <a:pt x="2725335" y="1399630"/>
                  </a:lnTo>
                  <a:cubicBezTo>
                    <a:pt x="2725335" y="1426140"/>
                    <a:pt x="2746826" y="1447631"/>
                    <a:pt x="2773336" y="1447631"/>
                  </a:cubicBezTo>
                  <a:lnTo>
                    <a:pt x="2965334" y="1447631"/>
                  </a:lnTo>
                  <a:cubicBezTo>
                    <a:pt x="2991844" y="1447631"/>
                    <a:pt x="3013335" y="1426140"/>
                    <a:pt x="3013335" y="1399630"/>
                  </a:cubicBezTo>
                  <a:lnTo>
                    <a:pt x="3013335" y="1207632"/>
                  </a:lnTo>
                  <a:cubicBezTo>
                    <a:pt x="3013335" y="1181122"/>
                    <a:pt x="2991844" y="1159631"/>
                    <a:pt x="2965334" y="1159631"/>
                  </a:cubicBezTo>
                  <a:close/>
                  <a:moveTo>
                    <a:pt x="2313922" y="1159631"/>
                  </a:moveTo>
                  <a:cubicBezTo>
                    <a:pt x="2287412" y="1159631"/>
                    <a:pt x="2265921" y="1181122"/>
                    <a:pt x="2265921" y="1207632"/>
                  </a:cubicBezTo>
                  <a:lnTo>
                    <a:pt x="2265921" y="1399630"/>
                  </a:lnTo>
                  <a:cubicBezTo>
                    <a:pt x="2265921" y="1426140"/>
                    <a:pt x="2287412" y="1447631"/>
                    <a:pt x="2313922" y="1447631"/>
                  </a:cubicBezTo>
                  <a:lnTo>
                    <a:pt x="2505920" y="1447631"/>
                  </a:lnTo>
                  <a:cubicBezTo>
                    <a:pt x="2532430" y="1447631"/>
                    <a:pt x="2553921" y="1426140"/>
                    <a:pt x="2553921" y="1399630"/>
                  </a:cubicBezTo>
                  <a:lnTo>
                    <a:pt x="2553921" y="1207632"/>
                  </a:lnTo>
                  <a:cubicBezTo>
                    <a:pt x="2553921" y="1181122"/>
                    <a:pt x="2532430" y="1159631"/>
                    <a:pt x="2505920" y="1159631"/>
                  </a:cubicBezTo>
                  <a:close/>
                  <a:moveTo>
                    <a:pt x="1854508" y="1159631"/>
                  </a:moveTo>
                  <a:cubicBezTo>
                    <a:pt x="1827998" y="1159631"/>
                    <a:pt x="1806507" y="1181122"/>
                    <a:pt x="1806507" y="1207632"/>
                  </a:cubicBezTo>
                  <a:lnTo>
                    <a:pt x="1806507" y="1399630"/>
                  </a:lnTo>
                  <a:cubicBezTo>
                    <a:pt x="1806507" y="1426140"/>
                    <a:pt x="1827998" y="1447631"/>
                    <a:pt x="1854508" y="1447631"/>
                  </a:cubicBezTo>
                  <a:lnTo>
                    <a:pt x="2046506" y="1447631"/>
                  </a:lnTo>
                  <a:cubicBezTo>
                    <a:pt x="2073016" y="1447631"/>
                    <a:pt x="2094507" y="1426140"/>
                    <a:pt x="2094507" y="1399630"/>
                  </a:cubicBezTo>
                  <a:lnTo>
                    <a:pt x="2094507" y="1207632"/>
                  </a:lnTo>
                  <a:cubicBezTo>
                    <a:pt x="2094507" y="1181122"/>
                    <a:pt x="2073016" y="1159631"/>
                    <a:pt x="2046506" y="1159631"/>
                  </a:cubicBezTo>
                  <a:close/>
                  <a:moveTo>
                    <a:pt x="1035947" y="1097587"/>
                  </a:moveTo>
                  <a:cubicBezTo>
                    <a:pt x="856987" y="1097587"/>
                    <a:pt x="711911" y="1242663"/>
                    <a:pt x="711911" y="1421623"/>
                  </a:cubicBezTo>
                  <a:cubicBezTo>
                    <a:pt x="711911" y="1600583"/>
                    <a:pt x="856987" y="1745659"/>
                    <a:pt x="1035947" y="1745659"/>
                  </a:cubicBezTo>
                  <a:cubicBezTo>
                    <a:pt x="1214907" y="1745659"/>
                    <a:pt x="1359983" y="1600583"/>
                    <a:pt x="1359983" y="1421623"/>
                  </a:cubicBezTo>
                  <a:cubicBezTo>
                    <a:pt x="1359983" y="1242663"/>
                    <a:pt x="1214907" y="1097587"/>
                    <a:pt x="1035947" y="1097587"/>
                  </a:cubicBezTo>
                  <a:close/>
                  <a:moveTo>
                    <a:pt x="593124" y="376367"/>
                  </a:moveTo>
                  <a:lnTo>
                    <a:pt x="3225543" y="376367"/>
                  </a:lnTo>
                  <a:cubicBezTo>
                    <a:pt x="3328637" y="376367"/>
                    <a:pt x="3412211" y="459941"/>
                    <a:pt x="3412211" y="563035"/>
                  </a:cubicBezTo>
                  <a:lnTo>
                    <a:pt x="3412211" y="3074837"/>
                  </a:lnTo>
                  <a:cubicBezTo>
                    <a:pt x="3412211" y="3177931"/>
                    <a:pt x="3328637" y="3261505"/>
                    <a:pt x="3225543" y="3261505"/>
                  </a:cubicBezTo>
                  <a:lnTo>
                    <a:pt x="593124" y="3261505"/>
                  </a:lnTo>
                  <a:cubicBezTo>
                    <a:pt x="490030" y="3261505"/>
                    <a:pt x="406456" y="3177931"/>
                    <a:pt x="406456" y="3074837"/>
                  </a:cubicBezTo>
                  <a:lnTo>
                    <a:pt x="406456" y="563035"/>
                  </a:lnTo>
                  <a:cubicBezTo>
                    <a:pt x="406456" y="459941"/>
                    <a:pt x="490030" y="376367"/>
                    <a:pt x="593124" y="376367"/>
                  </a:cubicBezTo>
                  <a:close/>
                  <a:moveTo>
                    <a:pt x="466365" y="263607"/>
                  </a:moveTo>
                  <a:cubicBezTo>
                    <a:pt x="353740" y="263607"/>
                    <a:pt x="262440" y="354907"/>
                    <a:pt x="262440" y="467532"/>
                  </a:cubicBezTo>
                  <a:lnTo>
                    <a:pt x="262440" y="3211530"/>
                  </a:lnTo>
                  <a:cubicBezTo>
                    <a:pt x="262440" y="3324155"/>
                    <a:pt x="353740" y="3415455"/>
                    <a:pt x="466365" y="3415455"/>
                  </a:cubicBezTo>
                  <a:lnTo>
                    <a:pt x="3352302" y="3415455"/>
                  </a:lnTo>
                  <a:cubicBezTo>
                    <a:pt x="3464927" y="3415455"/>
                    <a:pt x="3556227" y="3324155"/>
                    <a:pt x="3556227" y="3211530"/>
                  </a:cubicBezTo>
                  <a:lnTo>
                    <a:pt x="3556227" y="2945906"/>
                  </a:lnTo>
                  <a:lnTo>
                    <a:pt x="3604113" y="2945906"/>
                  </a:lnTo>
                  <a:cubicBezTo>
                    <a:pt x="3647262" y="2945906"/>
                    <a:pt x="3682241" y="2910927"/>
                    <a:pt x="3682241" y="2867778"/>
                  </a:cubicBezTo>
                  <a:lnTo>
                    <a:pt x="3682241" y="2555278"/>
                  </a:lnTo>
                  <a:cubicBezTo>
                    <a:pt x="3682241" y="2512129"/>
                    <a:pt x="3647262" y="2477150"/>
                    <a:pt x="3604113" y="2477150"/>
                  </a:cubicBezTo>
                  <a:lnTo>
                    <a:pt x="3556227" y="2477150"/>
                  </a:lnTo>
                  <a:lnTo>
                    <a:pt x="3556227" y="1181006"/>
                  </a:lnTo>
                  <a:lnTo>
                    <a:pt x="3604113" y="1181006"/>
                  </a:lnTo>
                  <a:cubicBezTo>
                    <a:pt x="3647262" y="1181006"/>
                    <a:pt x="3682241" y="1146027"/>
                    <a:pt x="3682241" y="1102878"/>
                  </a:cubicBezTo>
                  <a:lnTo>
                    <a:pt x="3682241" y="790378"/>
                  </a:lnTo>
                  <a:cubicBezTo>
                    <a:pt x="3682241" y="747229"/>
                    <a:pt x="3647262" y="712250"/>
                    <a:pt x="3604113" y="712250"/>
                  </a:cubicBezTo>
                  <a:lnTo>
                    <a:pt x="3556227" y="712250"/>
                  </a:lnTo>
                  <a:lnTo>
                    <a:pt x="3556227" y="467532"/>
                  </a:lnTo>
                  <a:cubicBezTo>
                    <a:pt x="3556227" y="354907"/>
                    <a:pt x="3464927" y="263607"/>
                    <a:pt x="3352302" y="263607"/>
                  </a:cubicBezTo>
                  <a:close/>
                  <a:moveTo>
                    <a:pt x="235370" y="0"/>
                  </a:moveTo>
                  <a:lnTo>
                    <a:pt x="3693337" y="0"/>
                  </a:lnTo>
                  <a:cubicBezTo>
                    <a:pt x="3823328" y="0"/>
                    <a:pt x="3928707" y="105379"/>
                    <a:pt x="3928707" y="235370"/>
                  </a:cubicBezTo>
                  <a:lnTo>
                    <a:pt x="3928707" y="3402502"/>
                  </a:lnTo>
                  <a:cubicBezTo>
                    <a:pt x="3928707" y="3485210"/>
                    <a:pt x="3886047" y="3557954"/>
                    <a:pt x="3821334" y="3599629"/>
                  </a:cubicBezTo>
                  <a:lnTo>
                    <a:pt x="3732546" y="3954781"/>
                  </a:lnTo>
                  <a:lnTo>
                    <a:pt x="2998166" y="3954781"/>
                  </a:lnTo>
                  <a:lnTo>
                    <a:pt x="2918939" y="3637872"/>
                  </a:lnTo>
                  <a:lnTo>
                    <a:pt x="1025164" y="3637872"/>
                  </a:lnTo>
                  <a:lnTo>
                    <a:pt x="945937" y="3954781"/>
                  </a:lnTo>
                  <a:lnTo>
                    <a:pt x="211557" y="3954781"/>
                  </a:lnTo>
                  <a:lnTo>
                    <a:pt x="125186" y="3609298"/>
                  </a:lnTo>
                  <a:cubicBezTo>
                    <a:pt x="50483" y="3570656"/>
                    <a:pt x="0" y="3492475"/>
                    <a:pt x="0" y="3402502"/>
                  </a:cubicBezTo>
                  <a:lnTo>
                    <a:pt x="0" y="235370"/>
                  </a:lnTo>
                  <a:cubicBezTo>
                    <a:pt x="0" y="105379"/>
                    <a:pt x="105379" y="0"/>
                    <a:pt x="2353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6" name="Rectangle 14">
              <a:extLst>
                <a:ext uri="{FF2B5EF4-FFF2-40B4-BE49-F238E27FC236}">
                  <a16:creationId xmlns:a16="http://schemas.microsoft.com/office/drawing/2014/main" id="{85CB07C1-BE6E-406A-AB6E-734C2C1E8101}"/>
                </a:ext>
              </a:extLst>
            </p:cNvPr>
            <p:cNvSpPr/>
            <p:nvPr/>
          </p:nvSpPr>
          <p:spPr>
            <a:xfrm>
              <a:off x="9626515" y="1969444"/>
              <a:ext cx="330976" cy="339180"/>
            </a:xfrm>
            <a:custGeom>
              <a:avLst/>
              <a:gdLst/>
              <a:ahLst/>
              <a:cxnLst/>
              <a:rect l="l" t="t" r="r" b="b"/>
              <a:pathLst>
                <a:path w="3888432" h="3984815">
                  <a:moveTo>
                    <a:pt x="3131805" y="2156163"/>
                  </a:moveTo>
                  <a:lnTo>
                    <a:pt x="3132791" y="2156712"/>
                  </a:lnTo>
                  <a:lnTo>
                    <a:pt x="3132791" y="3458037"/>
                  </a:lnTo>
                  <a:lnTo>
                    <a:pt x="2592791" y="3458037"/>
                  </a:lnTo>
                  <a:lnTo>
                    <a:pt x="2592791" y="2392416"/>
                  </a:lnTo>
                  <a:lnTo>
                    <a:pt x="3131805" y="2392416"/>
                  </a:lnTo>
                  <a:close/>
                  <a:moveTo>
                    <a:pt x="1894806" y="1447696"/>
                  </a:moveTo>
                  <a:lnTo>
                    <a:pt x="2434806" y="1447696"/>
                  </a:lnTo>
                  <a:lnTo>
                    <a:pt x="2434806" y="3067696"/>
                  </a:lnTo>
                  <a:lnTo>
                    <a:pt x="2425859" y="3067696"/>
                  </a:lnTo>
                  <a:lnTo>
                    <a:pt x="2425859" y="3458037"/>
                  </a:lnTo>
                  <a:lnTo>
                    <a:pt x="1885859" y="3458037"/>
                  </a:lnTo>
                  <a:lnTo>
                    <a:pt x="1885859" y="1462222"/>
                  </a:lnTo>
                  <a:lnTo>
                    <a:pt x="1894806" y="1467205"/>
                  </a:lnTo>
                  <a:close/>
                  <a:moveTo>
                    <a:pt x="1178927" y="1068489"/>
                  </a:moveTo>
                  <a:lnTo>
                    <a:pt x="1179306" y="1068700"/>
                  </a:lnTo>
                  <a:lnTo>
                    <a:pt x="1179306" y="1992407"/>
                  </a:lnTo>
                  <a:lnTo>
                    <a:pt x="1718927" y="1992407"/>
                  </a:lnTo>
                  <a:lnTo>
                    <a:pt x="1718927" y="3458037"/>
                  </a:lnTo>
                  <a:lnTo>
                    <a:pt x="1178927" y="3458037"/>
                  </a:lnTo>
                  <a:close/>
                  <a:moveTo>
                    <a:pt x="471995" y="674757"/>
                  </a:moveTo>
                  <a:lnTo>
                    <a:pt x="482407" y="680556"/>
                  </a:lnTo>
                  <a:lnTo>
                    <a:pt x="1022307" y="680556"/>
                  </a:lnTo>
                  <a:lnTo>
                    <a:pt x="1022307" y="2085638"/>
                  </a:lnTo>
                  <a:lnTo>
                    <a:pt x="1011995" y="2085638"/>
                  </a:lnTo>
                  <a:lnTo>
                    <a:pt x="1011995" y="3458037"/>
                  </a:lnTo>
                  <a:lnTo>
                    <a:pt x="471995" y="3458037"/>
                  </a:lnTo>
                  <a:close/>
                  <a:moveTo>
                    <a:pt x="3301860" y="259154"/>
                  </a:moveTo>
                  <a:lnTo>
                    <a:pt x="3841860" y="259154"/>
                  </a:lnTo>
                  <a:lnTo>
                    <a:pt x="3841860" y="2548347"/>
                  </a:lnTo>
                  <a:lnTo>
                    <a:pt x="3835956" y="2548347"/>
                  </a:lnTo>
                  <a:lnTo>
                    <a:pt x="3839723" y="2550445"/>
                  </a:lnTo>
                  <a:lnTo>
                    <a:pt x="3839723" y="3458037"/>
                  </a:lnTo>
                  <a:lnTo>
                    <a:pt x="3299723" y="3458037"/>
                  </a:lnTo>
                  <a:lnTo>
                    <a:pt x="3299723" y="2249687"/>
                  </a:lnTo>
                  <a:lnTo>
                    <a:pt x="3301860" y="2250877"/>
                  </a:lnTo>
                  <a:close/>
                  <a:moveTo>
                    <a:pt x="0" y="0"/>
                  </a:moveTo>
                  <a:lnTo>
                    <a:pt x="360000" y="0"/>
                  </a:lnTo>
                  <a:lnTo>
                    <a:pt x="360000" y="3624815"/>
                  </a:lnTo>
                  <a:lnTo>
                    <a:pt x="3888432" y="3624815"/>
                  </a:lnTo>
                  <a:lnTo>
                    <a:pt x="3888432" y="3984815"/>
                  </a:lnTo>
                  <a:lnTo>
                    <a:pt x="0" y="3984815"/>
                  </a:lnTo>
                  <a:lnTo>
                    <a:pt x="0" y="3888432"/>
                  </a:lnTo>
                  <a:lnTo>
                    <a:pt x="0" y="36248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7" name="Rounded Rectangle 4">
              <a:extLst>
                <a:ext uri="{FF2B5EF4-FFF2-40B4-BE49-F238E27FC236}">
                  <a16:creationId xmlns:a16="http://schemas.microsoft.com/office/drawing/2014/main" id="{2C0B57BA-B464-44AF-84E3-35CE5FDD7B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65361" y="4863776"/>
              <a:ext cx="330939" cy="234666"/>
            </a:xfrm>
            <a:custGeom>
              <a:avLst/>
              <a:gdLst/>
              <a:ahLst/>
              <a:cxnLst/>
              <a:rect l="l" t="t" r="r" b="b"/>
              <a:pathLst>
                <a:path w="3960000" h="2808000">
                  <a:moveTo>
                    <a:pt x="2137982" y="2165237"/>
                  </a:moveTo>
                  <a:lnTo>
                    <a:pt x="2111402" y="2204211"/>
                  </a:lnTo>
                  <a:lnTo>
                    <a:pt x="2137982" y="2204211"/>
                  </a:lnTo>
                  <a:close/>
                  <a:moveTo>
                    <a:pt x="2635730" y="2101964"/>
                  </a:moveTo>
                  <a:cubicBezTo>
                    <a:pt x="2615812" y="2101964"/>
                    <a:pt x="2599666" y="2142287"/>
                    <a:pt x="2599666" y="2192028"/>
                  </a:cubicBezTo>
                  <a:cubicBezTo>
                    <a:pt x="2599666" y="2241769"/>
                    <a:pt x="2615812" y="2282092"/>
                    <a:pt x="2635730" y="2282092"/>
                  </a:cubicBezTo>
                  <a:cubicBezTo>
                    <a:pt x="2655648" y="2282092"/>
                    <a:pt x="2671794" y="2241769"/>
                    <a:pt x="2671794" y="2192028"/>
                  </a:cubicBezTo>
                  <a:cubicBezTo>
                    <a:pt x="2671794" y="2142287"/>
                    <a:pt x="2655648" y="2101964"/>
                    <a:pt x="2635730" y="2101964"/>
                  </a:cubicBezTo>
                  <a:close/>
                  <a:moveTo>
                    <a:pt x="1280012" y="2101964"/>
                  </a:moveTo>
                  <a:cubicBezTo>
                    <a:pt x="1260094" y="2101964"/>
                    <a:pt x="1243948" y="2142287"/>
                    <a:pt x="1243948" y="2192028"/>
                  </a:cubicBezTo>
                  <a:cubicBezTo>
                    <a:pt x="1243948" y="2241769"/>
                    <a:pt x="1260094" y="2282092"/>
                    <a:pt x="1280012" y="2282092"/>
                  </a:cubicBezTo>
                  <a:cubicBezTo>
                    <a:pt x="1299930" y="2282092"/>
                    <a:pt x="1316076" y="2241769"/>
                    <a:pt x="1316076" y="2192028"/>
                  </a:cubicBezTo>
                  <a:cubicBezTo>
                    <a:pt x="1316076" y="2142287"/>
                    <a:pt x="1299930" y="2101964"/>
                    <a:pt x="1280012" y="2101964"/>
                  </a:cubicBezTo>
                  <a:close/>
                  <a:moveTo>
                    <a:pt x="2138296" y="2025749"/>
                  </a:moveTo>
                  <a:lnTo>
                    <a:pt x="2139137" y="2026323"/>
                  </a:lnTo>
                  <a:lnTo>
                    <a:pt x="2216315" y="2026323"/>
                  </a:lnTo>
                  <a:lnTo>
                    <a:pt x="2216315" y="2204211"/>
                  </a:lnTo>
                  <a:lnTo>
                    <a:pt x="2256063" y="2204211"/>
                  </a:lnTo>
                  <a:lnTo>
                    <a:pt x="2256063" y="2282544"/>
                  </a:lnTo>
                  <a:lnTo>
                    <a:pt x="2216315" y="2282544"/>
                  </a:lnTo>
                  <a:lnTo>
                    <a:pt x="2216315" y="2357732"/>
                  </a:lnTo>
                  <a:lnTo>
                    <a:pt x="2137982" y="2357732"/>
                  </a:lnTo>
                  <a:lnTo>
                    <a:pt x="2137982" y="2282544"/>
                  </a:lnTo>
                  <a:lnTo>
                    <a:pt x="2015039" y="2282544"/>
                  </a:lnTo>
                  <a:lnTo>
                    <a:pt x="2015039" y="2208059"/>
                  </a:lnTo>
                  <a:lnTo>
                    <a:pt x="2014304" y="2207558"/>
                  </a:lnTo>
                  <a:lnTo>
                    <a:pt x="2015039" y="2206481"/>
                  </a:lnTo>
                  <a:lnTo>
                    <a:pt x="2015039" y="2204211"/>
                  </a:lnTo>
                  <a:lnTo>
                    <a:pt x="2016587" y="2204211"/>
                  </a:lnTo>
                  <a:close/>
                  <a:moveTo>
                    <a:pt x="1855876" y="2017651"/>
                  </a:moveTo>
                  <a:cubicBezTo>
                    <a:pt x="1914135" y="2017257"/>
                    <a:pt x="1961791" y="2063958"/>
                    <a:pt x="1962577" y="2122214"/>
                  </a:cubicBezTo>
                  <a:cubicBezTo>
                    <a:pt x="1962954" y="2150145"/>
                    <a:pt x="1952489" y="2175712"/>
                    <a:pt x="1934995" y="2194820"/>
                  </a:cubicBezTo>
                  <a:cubicBezTo>
                    <a:pt x="1952694" y="2214184"/>
                    <a:pt x="1963194" y="2240138"/>
                    <a:pt x="1962560" y="2268406"/>
                  </a:cubicBezTo>
                  <a:cubicBezTo>
                    <a:pt x="1961260" y="2326468"/>
                    <a:pt x="1913477" y="2372672"/>
                    <a:pt x="1855404" y="2372021"/>
                  </a:cubicBezTo>
                  <a:cubicBezTo>
                    <a:pt x="1797331" y="2371371"/>
                    <a:pt x="1750595" y="2324109"/>
                    <a:pt x="1750595" y="2266032"/>
                  </a:cubicBezTo>
                  <a:lnTo>
                    <a:pt x="1826499" y="2266032"/>
                  </a:lnTo>
                  <a:cubicBezTo>
                    <a:pt x="1826499" y="2282520"/>
                    <a:pt x="1839767" y="2295938"/>
                    <a:pt x="1856254" y="2296122"/>
                  </a:cubicBezTo>
                  <a:cubicBezTo>
                    <a:pt x="1872741" y="2296307"/>
                    <a:pt x="1886306" y="2283190"/>
                    <a:pt x="1886676" y="2266706"/>
                  </a:cubicBezTo>
                  <a:cubicBezTo>
                    <a:pt x="1887039" y="2250493"/>
                    <a:pt x="1874503" y="2236962"/>
                    <a:pt x="1858407" y="2236065"/>
                  </a:cubicBezTo>
                  <a:lnTo>
                    <a:pt x="1814193" y="2236065"/>
                  </a:lnTo>
                  <a:lnTo>
                    <a:pt x="1814193" y="2152552"/>
                  </a:lnTo>
                  <a:lnTo>
                    <a:pt x="1857384" y="2152552"/>
                  </a:lnTo>
                  <a:cubicBezTo>
                    <a:pt x="1873190" y="2152141"/>
                    <a:pt x="1885741" y="2139089"/>
                    <a:pt x="1885527" y="2123254"/>
                  </a:cubicBezTo>
                  <a:cubicBezTo>
                    <a:pt x="1885313" y="2107349"/>
                    <a:pt x="1872302" y="2094598"/>
                    <a:pt x="1856396" y="2094706"/>
                  </a:cubicBezTo>
                  <a:cubicBezTo>
                    <a:pt x="1840490" y="2094813"/>
                    <a:pt x="1827652" y="2107738"/>
                    <a:pt x="1827652" y="2123644"/>
                  </a:cubicBezTo>
                  <a:lnTo>
                    <a:pt x="1750595" y="2123644"/>
                  </a:lnTo>
                  <a:cubicBezTo>
                    <a:pt x="1750595" y="2065383"/>
                    <a:pt x="1797616" y="2018044"/>
                    <a:pt x="1855876" y="2017651"/>
                  </a:cubicBezTo>
                  <a:close/>
                  <a:moveTo>
                    <a:pt x="2930344" y="2012028"/>
                  </a:moveTo>
                  <a:cubicBezTo>
                    <a:pt x="2996416" y="2014229"/>
                    <a:pt x="3045968" y="2074602"/>
                    <a:pt x="3038901" y="2136479"/>
                  </a:cubicBezTo>
                  <a:cubicBezTo>
                    <a:pt x="3029916" y="2202312"/>
                    <a:pt x="2982346" y="2231435"/>
                    <a:pt x="2939412" y="2275597"/>
                  </a:cubicBezTo>
                  <a:lnTo>
                    <a:pt x="3031192" y="2275597"/>
                  </a:lnTo>
                  <a:lnTo>
                    <a:pt x="3031192" y="2357732"/>
                  </a:lnTo>
                  <a:lnTo>
                    <a:pt x="2819358" y="2357732"/>
                  </a:lnTo>
                  <a:cubicBezTo>
                    <a:pt x="2819409" y="2335416"/>
                    <a:pt x="2820521" y="2314113"/>
                    <a:pt x="2820571" y="2291797"/>
                  </a:cubicBezTo>
                  <a:cubicBezTo>
                    <a:pt x="2870625" y="2240158"/>
                    <a:pt x="2905662" y="2213324"/>
                    <a:pt x="2965770" y="2143601"/>
                  </a:cubicBezTo>
                  <a:cubicBezTo>
                    <a:pt x="2980233" y="2116927"/>
                    <a:pt x="2957264" y="2092452"/>
                    <a:pt x="2931831" y="2093607"/>
                  </a:cubicBezTo>
                  <a:cubicBezTo>
                    <a:pt x="2910102" y="2094595"/>
                    <a:pt x="2891536" y="2110969"/>
                    <a:pt x="2889885" y="2139461"/>
                  </a:cubicBezTo>
                  <a:lnTo>
                    <a:pt x="2818945" y="2139461"/>
                  </a:lnTo>
                  <a:cubicBezTo>
                    <a:pt x="2821421" y="2064364"/>
                    <a:pt x="2869776" y="2012037"/>
                    <a:pt x="2930344" y="2012028"/>
                  </a:cubicBezTo>
                  <a:close/>
                  <a:moveTo>
                    <a:pt x="2635730" y="2012028"/>
                  </a:moveTo>
                  <a:cubicBezTo>
                    <a:pt x="2705318" y="2012028"/>
                    <a:pt x="2761730" y="2092617"/>
                    <a:pt x="2761730" y="2192028"/>
                  </a:cubicBezTo>
                  <a:cubicBezTo>
                    <a:pt x="2761730" y="2291439"/>
                    <a:pt x="2705318" y="2372028"/>
                    <a:pt x="2635730" y="2372028"/>
                  </a:cubicBezTo>
                  <a:cubicBezTo>
                    <a:pt x="2566142" y="2372028"/>
                    <a:pt x="2509730" y="2291439"/>
                    <a:pt x="2509730" y="2192028"/>
                  </a:cubicBezTo>
                  <a:cubicBezTo>
                    <a:pt x="2509730" y="2092617"/>
                    <a:pt x="2566142" y="2012028"/>
                    <a:pt x="2635730" y="2012028"/>
                  </a:cubicBezTo>
                  <a:close/>
                  <a:moveTo>
                    <a:pt x="2436237" y="2012028"/>
                  </a:moveTo>
                  <a:lnTo>
                    <a:pt x="2436206" y="2012510"/>
                  </a:lnTo>
                  <a:lnTo>
                    <a:pt x="2452515" y="2012510"/>
                  </a:lnTo>
                  <a:lnTo>
                    <a:pt x="2452515" y="2372028"/>
                  </a:lnTo>
                  <a:lnTo>
                    <a:pt x="2364870" y="2372028"/>
                  </a:lnTo>
                  <a:lnTo>
                    <a:pt x="2364870" y="2101874"/>
                  </a:lnTo>
                  <a:cubicBezTo>
                    <a:pt x="2347394" y="2108434"/>
                    <a:pt x="2328091" y="2111607"/>
                    <a:pt x="2308515" y="2111039"/>
                  </a:cubicBezTo>
                  <a:lnTo>
                    <a:pt x="2311564" y="2043892"/>
                  </a:lnTo>
                  <a:cubicBezTo>
                    <a:pt x="2321741" y="2044066"/>
                    <a:pt x="2331771" y="2042373"/>
                    <a:pt x="2340372" y="2039030"/>
                  </a:cubicBezTo>
                  <a:cubicBezTo>
                    <a:pt x="2355279" y="2033236"/>
                    <a:pt x="2364268" y="2023137"/>
                    <a:pt x="2364156" y="2012310"/>
                  </a:cubicBezTo>
                  <a:cubicBezTo>
                    <a:pt x="2388183" y="2012216"/>
                    <a:pt x="2412210" y="2012122"/>
                    <a:pt x="2436237" y="2012028"/>
                  </a:cubicBezTo>
                  <a:close/>
                  <a:moveTo>
                    <a:pt x="1574625" y="2012028"/>
                  </a:moveTo>
                  <a:cubicBezTo>
                    <a:pt x="1640698" y="2014229"/>
                    <a:pt x="1690250" y="2074602"/>
                    <a:pt x="1683183" y="2136479"/>
                  </a:cubicBezTo>
                  <a:cubicBezTo>
                    <a:pt x="1674198" y="2202312"/>
                    <a:pt x="1626628" y="2231435"/>
                    <a:pt x="1583694" y="2275597"/>
                  </a:cubicBezTo>
                  <a:lnTo>
                    <a:pt x="1675474" y="2275597"/>
                  </a:lnTo>
                  <a:lnTo>
                    <a:pt x="1675474" y="2357732"/>
                  </a:lnTo>
                  <a:lnTo>
                    <a:pt x="1463640" y="2357732"/>
                  </a:lnTo>
                  <a:cubicBezTo>
                    <a:pt x="1463691" y="2335416"/>
                    <a:pt x="1464802" y="2314113"/>
                    <a:pt x="1464853" y="2291797"/>
                  </a:cubicBezTo>
                  <a:cubicBezTo>
                    <a:pt x="1514907" y="2240158"/>
                    <a:pt x="1549943" y="2213324"/>
                    <a:pt x="1610052" y="2143601"/>
                  </a:cubicBezTo>
                  <a:cubicBezTo>
                    <a:pt x="1624515" y="2116927"/>
                    <a:pt x="1601546" y="2092452"/>
                    <a:pt x="1576112" y="2093607"/>
                  </a:cubicBezTo>
                  <a:cubicBezTo>
                    <a:pt x="1554383" y="2094595"/>
                    <a:pt x="1535817" y="2110969"/>
                    <a:pt x="1534167" y="2139461"/>
                  </a:cubicBezTo>
                  <a:lnTo>
                    <a:pt x="1463227" y="2139461"/>
                  </a:lnTo>
                  <a:cubicBezTo>
                    <a:pt x="1465703" y="2064364"/>
                    <a:pt x="1514058" y="2012037"/>
                    <a:pt x="1574625" y="2012028"/>
                  </a:cubicBezTo>
                  <a:close/>
                  <a:moveTo>
                    <a:pt x="1280012" y="2012028"/>
                  </a:moveTo>
                  <a:cubicBezTo>
                    <a:pt x="1349600" y="2012028"/>
                    <a:pt x="1406012" y="2092617"/>
                    <a:pt x="1406012" y="2192028"/>
                  </a:cubicBezTo>
                  <a:cubicBezTo>
                    <a:pt x="1406012" y="2291439"/>
                    <a:pt x="1349600" y="2372028"/>
                    <a:pt x="1280012" y="2372028"/>
                  </a:cubicBezTo>
                  <a:cubicBezTo>
                    <a:pt x="1210424" y="2372028"/>
                    <a:pt x="1154012" y="2291439"/>
                    <a:pt x="1154012" y="2192028"/>
                  </a:cubicBezTo>
                  <a:cubicBezTo>
                    <a:pt x="1154012" y="2092617"/>
                    <a:pt x="1210424" y="2012028"/>
                    <a:pt x="1280012" y="2012028"/>
                  </a:cubicBezTo>
                  <a:close/>
                  <a:moveTo>
                    <a:pt x="1080519" y="2012028"/>
                  </a:moveTo>
                  <a:lnTo>
                    <a:pt x="1080488" y="2012510"/>
                  </a:lnTo>
                  <a:lnTo>
                    <a:pt x="1096797" y="2012510"/>
                  </a:lnTo>
                  <a:lnTo>
                    <a:pt x="1096797" y="2372028"/>
                  </a:lnTo>
                  <a:lnTo>
                    <a:pt x="1009152" y="2372028"/>
                  </a:lnTo>
                  <a:lnTo>
                    <a:pt x="1009152" y="2101874"/>
                  </a:lnTo>
                  <a:cubicBezTo>
                    <a:pt x="991676" y="2108434"/>
                    <a:pt x="972373" y="2111607"/>
                    <a:pt x="952797" y="2111039"/>
                  </a:cubicBezTo>
                  <a:lnTo>
                    <a:pt x="955846" y="2043892"/>
                  </a:lnTo>
                  <a:cubicBezTo>
                    <a:pt x="966023" y="2044066"/>
                    <a:pt x="976053" y="2042373"/>
                    <a:pt x="984654" y="2039030"/>
                  </a:cubicBezTo>
                  <a:cubicBezTo>
                    <a:pt x="999561" y="2033236"/>
                    <a:pt x="1008550" y="2023137"/>
                    <a:pt x="1008438" y="2012310"/>
                  </a:cubicBezTo>
                  <a:cubicBezTo>
                    <a:pt x="1032465" y="2012216"/>
                    <a:pt x="1056492" y="2012122"/>
                    <a:pt x="1080519" y="2012028"/>
                  </a:cubicBezTo>
                  <a:close/>
                  <a:moveTo>
                    <a:pt x="3373743" y="362438"/>
                  </a:moveTo>
                  <a:lnTo>
                    <a:pt x="3553743" y="362438"/>
                  </a:lnTo>
                  <a:lnTo>
                    <a:pt x="3553743" y="2414438"/>
                  </a:lnTo>
                  <a:lnTo>
                    <a:pt x="3373743" y="2414438"/>
                  </a:lnTo>
                  <a:close/>
                  <a:moveTo>
                    <a:pt x="3129580" y="362438"/>
                  </a:moveTo>
                  <a:lnTo>
                    <a:pt x="3273580" y="362438"/>
                  </a:lnTo>
                  <a:lnTo>
                    <a:pt x="3273580" y="2414438"/>
                  </a:lnTo>
                  <a:lnTo>
                    <a:pt x="3129580" y="2414438"/>
                  </a:lnTo>
                  <a:close/>
                  <a:moveTo>
                    <a:pt x="2939411" y="362438"/>
                  </a:moveTo>
                  <a:lnTo>
                    <a:pt x="3029411" y="362438"/>
                  </a:lnTo>
                  <a:lnTo>
                    <a:pt x="3029411" y="1957238"/>
                  </a:lnTo>
                  <a:lnTo>
                    <a:pt x="2939411" y="1957238"/>
                  </a:lnTo>
                  <a:close/>
                  <a:moveTo>
                    <a:pt x="2731242" y="362438"/>
                  </a:moveTo>
                  <a:lnTo>
                    <a:pt x="2839242" y="362438"/>
                  </a:lnTo>
                  <a:lnTo>
                    <a:pt x="2839242" y="1957238"/>
                  </a:lnTo>
                  <a:lnTo>
                    <a:pt x="2731242" y="1957238"/>
                  </a:lnTo>
                  <a:close/>
                  <a:moveTo>
                    <a:pt x="2487073" y="362438"/>
                  </a:moveTo>
                  <a:lnTo>
                    <a:pt x="2631073" y="362438"/>
                  </a:lnTo>
                  <a:lnTo>
                    <a:pt x="2631073" y="1957238"/>
                  </a:lnTo>
                  <a:lnTo>
                    <a:pt x="2487073" y="1957238"/>
                  </a:lnTo>
                  <a:close/>
                  <a:moveTo>
                    <a:pt x="2296904" y="362438"/>
                  </a:moveTo>
                  <a:lnTo>
                    <a:pt x="2386904" y="362438"/>
                  </a:lnTo>
                  <a:lnTo>
                    <a:pt x="2386904" y="1957238"/>
                  </a:lnTo>
                  <a:lnTo>
                    <a:pt x="2296904" y="1957238"/>
                  </a:lnTo>
                  <a:close/>
                  <a:moveTo>
                    <a:pt x="2016735" y="362438"/>
                  </a:moveTo>
                  <a:lnTo>
                    <a:pt x="2196735" y="362438"/>
                  </a:lnTo>
                  <a:lnTo>
                    <a:pt x="2196735" y="1957238"/>
                  </a:lnTo>
                  <a:lnTo>
                    <a:pt x="2016735" y="1957238"/>
                  </a:lnTo>
                  <a:close/>
                  <a:moveTo>
                    <a:pt x="1826566" y="362438"/>
                  </a:moveTo>
                  <a:lnTo>
                    <a:pt x="1916566" y="362438"/>
                  </a:lnTo>
                  <a:lnTo>
                    <a:pt x="1916566" y="1957238"/>
                  </a:lnTo>
                  <a:lnTo>
                    <a:pt x="1826566" y="1957238"/>
                  </a:lnTo>
                  <a:close/>
                  <a:moveTo>
                    <a:pt x="1582397" y="362438"/>
                  </a:moveTo>
                  <a:lnTo>
                    <a:pt x="1726397" y="362438"/>
                  </a:lnTo>
                  <a:lnTo>
                    <a:pt x="1726397" y="1957238"/>
                  </a:lnTo>
                  <a:lnTo>
                    <a:pt x="1582397" y="1957238"/>
                  </a:lnTo>
                  <a:close/>
                  <a:moveTo>
                    <a:pt x="1302228" y="362438"/>
                  </a:moveTo>
                  <a:lnTo>
                    <a:pt x="1482228" y="362438"/>
                  </a:lnTo>
                  <a:lnTo>
                    <a:pt x="1482228" y="1957238"/>
                  </a:lnTo>
                  <a:lnTo>
                    <a:pt x="1302228" y="1957238"/>
                  </a:lnTo>
                  <a:close/>
                  <a:moveTo>
                    <a:pt x="1094059" y="362438"/>
                  </a:moveTo>
                  <a:lnTo>
                    <a:pt x="1202059" y="362438"/>
                  </a:lnTo>
                  <a:lnTo>
                    <a:pt x="1202059" y="1957238"/>
                  </a:lnTo>
                  <a:lnTo>
                    <a:pt x="1094059" y="1957238"/>
                  </a:lnTo>
                  <a:close/>
                  <a:moveTo>
                    <a:pt x="903890" y="362438"/>
                  </a:moveTo>
                  <a:lnTo>
                    <a:pt x="993890" y="362438"/>
                  </a:lnTo>
                  <a:lnTo>
                    <a:pt x="993890" y="1957238"/>
                  </a:lnTo>
                  <a:lnTo>
                    <a:pt x="903890" y="1957238"/>
                  </a:lnTo>
                  <a:close/>
                  <a:moveTo>
                    <a:pt x="623721" y="362438"/>
                  </a:moveTo>
                  <a:lnTo>
                    <a:pt x="803721" y="362438"/>
                  </a:lnTo>
                  <a:lnTo>
                    <a:pt x="803721" y="2414438"/>
                  </a:lnTo>
                  <a:lnTo>
                    <a:pt x="623721" y="2414438"/>
                  </a:lnTo>
                  <a:close/>
                  <a:moveTo>
                    <a:pt x="433552" y="362438"/>
                  </a:moveTo>
                  <a:lnTo>
                    <a:pt x="523552" y="362438"/>
                  </a:lnTo>
                  <a:lnTo>
                    <a:pt x="523552" y="2414438"/>
                  </a:lnTo>
                  <a:lnTo>
                    <a:pt x="433552" y="2414438"/>
                  </a:lnTo>
                  <a:close/>
                  <a:moveTo>
                    <a:pt x="303674" y="216000"/>
                  </a:moveTo>
                  <a:cubicBezTo>
                    <a:pt x="255253" y="216000"/>
                    <a:pt x="216000" y="255253"/>
                    <a:pt x="216000" y="303674"/>
                  </a:cubicBezTo>
                  <a:lnTo>
                    <a:pt x="216000" y="2504326"/>
                  </a:lnTo>
                  <a:cubicBezTo>
                    <a:pt x="216000" y="2552747"/>
                    <a:pt x="255253" y="2592000"/>
                    <a:pt x="303674" y="2592000"/>
                  </a:cubicBezTo>
                  <a:lnTo>
                    <a:pt x="3656326" y="2592000"/>
                  </a:lnTo>
                  <a:cubicBezTo>
                    <a:pt x="3704747" y="2592000"/>
                    <a:pt x="3744000" y="2552747"/>
                    <a:pt x="3744000" y="2504326"/>
                  </a:cubicBezTo>
                  <a:lnTo>
                    <a:pt x="3744000" y="303674"/>
                  </a:lnTo>
                  <a:cubicBezTo>
                    <a:pt x="3744000" y="255253"/>
                    <a:pt x="3704747" y="216000"/>
                    <a:pt x="3656326" y="216000"/>
                  </a:cubicBezTo>
                  <a:close/>
                  <a:moveTo>
                    <a:pt x="149021" y="0"/>
                  </a:moveTo>
                  <a:lnTo>
                    <a:pt x="3810979" y="0"/>
                  </a:lnTo>
                  <a:cubicBezTo>
                    <a:pt x="3893281" y="0"/>
                    <a:pt x="3960000" y="66719"/>
                    <a:pt x="3960000" y="149021"/>
                  </a:cubicBezTo>
                  <a:lnTo>
                    <a:pt x="3960000" y="2658979"/>
                  </a:lnTo>
                  <a:cubicBezTo>
                    <a:pt x="3960000" y="2741281"/>
                    <a:pt x="3893281" y="2808000"/>
                    <a:pt x="3810979" y="2808000"/>
                  </a:cubicBezTo>
                  <a:lnTo>
                    <a:pt x="149021" y="2808000"/>
                  </a:lnTo>
                  <a:cubicBezTo>
                    <a:pt x="66719" y="2808000"/>
                    <a:pt x="0" y="2741281"/>
                    <a:pt x="0" y="2658979"/>
                  </a:cubicBezTo>
                  <a:lnTo>
                    <a:pt x="0" y="149021"/>
                  </a:lnTo>
                  <a:cubicBezTo>
                    <a:pt x="0" y="66719"/>
                    <a:pt x="66719" y="0"/>
                    <a:pt x="1490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7D2BFFAC-4745-4323-A6BF-5D92BA1E2D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18475" y="4673961"/>
              <a:ext cx="330939" cy="330692"/>
            </a:xfrm>
            <a:custGeom>
              <a:avLst/>
              <a:gdLst/>
              <a:ahLst/>
              <a:cxnLst/>
              <a:rect l="l" t="t" r="r" b="b"/>
              <a:pathLst>
                <a:path w="3971162" h="3968213">
                  <a:moveTo>
                    <a:pt x="808855" y="2815607"/>
                  </a:moveTo>
                  <a:lnTo>
                    <a:pt x="1168895" y="2815607"/>
                  </a:lnTo>
                  <a:lnTo>
                    <a:pt x="1168895" y="3175607"/>
                  </a:lnTo>
                  <a:lnTo>
                    <a:pt x="808855" y="3175607"/>
                  </a:lnTo>
                  <a:close/>
                  <a:moveTo>
                    <a:pt x="697665" y="2704397"/>
                  </a:moveTo>
                  <a:lnTo>
                    <a:pt x="697665" y="3286817"/>
                  </a:lnTo>
                  <a:lnTo>
                    <a:pt x="1280085" y="3286817"/>
                  </a:lnTo>
                  <a:lnTo>
                    <a:pt x="1280085" y="2704397"/>
                  </a:lnTo>
                  <a:close/>
                  <a:moveTo>
                    <a:pt x="537750" y="2544482"/>
                  </a:moveTo>
                  <a:lnTo>
                    <a:pt x="1440000" y="2544482"/>
                  </a:lnTo>
                  <a:lnTo>
                    <a:pt x="1440000" y="3446732"/>
                  </a:lnTo>
                  <a:lnTo>
                    <a:pt x="537750" y="3446732"/>
                  </a:lnTo>
                  <a:close/>
                  <a:moveTo>
                    <a:pt x="0" y="2528213"/>
                  </a:moveTo>
                  <a:lnTo>
                    <a:pt x="360000" y="2528213"/>
                  </a:lnTo>
                  <a:lnTo>
                    <a:pt x="360000" y="3608213"/>
                  </a:lnTo>
                  <a:lnTo>
                    <a:pt x="1440000" y="3608213"/>
                  </a:lnTo>
                  <a:lnTo>
                    <a:pt x="1440000" y="3968213"/>
                  </a:lnTo>
                  <a:lnTo>
                    <a:pt x="360000" y="3968213"/>
                  </a:lnTo>
                  <a:lnTo>
                    <a:pt x="0" y="3968213"/>
                  </a:lnTo>
                  <a:lnTo>
                    <a:pt x="0" y="3608213"/>
                  </a:lnTo>
                  <a:close/>
                  <a:moveTo>
                    <a:pt x="3605829" y="2524046"/>
                  </a:moveTo>
                  <a:lnTo>
                    <a:pt x="3965829" y="2524046"/>
                  </a:lnTo>
                  <a:lnTo>
                    <a:pt x="3965829" y="3604046"/>
                  </a:lnTo>
                  <a:lnTo>
                    <a:pt x="3965829" y="3964046"/>
                  </a:lnTo>
                  <a:lnTo>
                    <a:pt x="3605829" y="3964046"/>
                  </a:lnTo>
                  <a:lnTo>
                    <a:pt x="2525829" y="3964046"/>
                  </a:lnTo>
                  <a:lnTo>
                    <a:pt x="2525829" y="3604046"/>
                  </a:lnTo>
                  <a:lnTo>
                    <a:pt x="3605829" y="3604046"/>
                  </a:lnTo>
                  <a:close/>
                  <a:moveTo>
                    <a:pt x="1542677" y="2468095"/>
                  </a:moveTo>
                  <a:lnTo>
                    <a:pt x="1758701" y="2468095"/>
                  </a:lnTo>
                  <a:lnTo>
                    <a:pt x="1758701" y="2835684"/>
                  </a:lnTo>
                  <a:lnTo>
                    <a:pt x="1542677" y="2835684"/>
                  </a:lnTo>
                  <a:close/>
                  <a:moveTo>
                    <a:pt x="3174101" y="2437460"/>
                  </a:moveTo>
                  <a:lnTo>
                    <a:pt x="3390125" y="2437460"/>
                  </a:lnTo>
                  <a:lnTo>
                    <a:pt x="3390125" y="2663201"/>
                  </a:lnTo>
                  <a:lnTo>
                    <a:pt x="3174101" y="2663201"/>
                  </a:lnTo>
                  <a:close/>
                  <a:moveTo>
                    <a:pt x="2809842" y="2295613"/>
                  </a:moveTo>
                  <a:lnTo>
                    <a:pt x="3025866" y="2295613"/>
                  </a:lnTo>
                  <a:lnTo>
                    <a:pt x="3025866" y="2663202"/>
                  </a:lnTo>
                  <a:lnTo>
                    <a:pt x="3389097" y="2663202"/>
                  </a:lnTo>
                  <a:lnTo>
                    <a:pt x="3389097" y="2873898"/>
                  </a:lnTo>
                  <a:lnTo>
                    <a:pt x="3389097" y="2873898"/>
                  </a:lnTo>
                  <a:lnTo>
                    <a:pt x="3389097" y="3446732"/>
                  </a:lnTo>
                  <a:lnTo>
                    <a:pt x="3173073" y="3446732"/>
                  </a:lnTo>
                  <a:lnTo>
                    <a:pt x="3173073" y="2879226"/>
                  </a:lnTo>
                  <a:lnTo>
                    <a:pt x="3021508" y="2879226"/>
                  </a:lnTo>
                  <a:lnTo>
                    <a:pt x="3021508" y="2663202"/>
                  </a:lnTo>
                  <a:lnTo>
                    <a:pt x="2809842" y="2663202"/>
                  </a:lnTo>
                  <a:close/>
                  <a:moveTo>
                    <a:pt x="2093780" y="2089306"/>
                  </a:moveTo>
                  <a:lnTo>
                    <a:pt x="2309804" y="2089306"/>
                  </a:lnTo>
                  <a:lnTo>
                    <a:pt x="2309804" y="2315047"/>
                  </a:lnTo>
                  <a:lnTo>
                    <a:pt x="2093780" y="2315047"/>
                  </a:lnTo>
                  <a:close/>
                  <a:moveTo>
                    <a:pt x="2656492" y="1853849"/>
                  </a:moveTo>
                  <a:lnTo>
                    <a:pt x="2872516" y="1853849"/>
                  </a:lnTo>
                  <a:lnTo>
                    <a:pt x="2872516" y="2038657"/>
                  </a:lnTo>
                  <a:lnTo>
                    <a:pt x="2989835" y="2038657"/>
                  </a:lnTo>
                  <a:lnTo>
                    <a:pt x="2989835" y="1887092"/>
                  </a:lnTo>
                  <a:lnTo>
                    <a:pt x="3205859" y="1887092"/>
                  </a:lnTo>
                  <a:lnTo>
                    <a:pt x="3205859" y="2028940"/>
                  </a:lnTo>
                  <a:lnTo>
                    <a:pt x="3390125" y="2028940"/>
                  </a:lnTo>
                  <a:lnTo>
                    <a:pt x="3390125" y="2254681"/>
                  </a:lnTo>
                  <a:lnTo>
                    <a:pt x="3205859" y="2254681"/>
                  </a:lnTo>
                  <a:lnTo>
                    <a:pt x="3174101" y="2254681"/>
                  </a:lnTo>
                  <a:lnTo>
                    <a:pt x="3005149" y="2254681"/>
                  </a:lnTo>
                  <a:lnTo>
                    <a:pt x="2989835" y="2254681"/>
                  </a:lnTo>
                  <a:lnTo>
                    <a:pt x="2688721" y="2254681"/>
                  </a:lnTo>
                  <a:lnTo>
                    <a:pt x="2688721" y="2447179"/>
                  </a:lnTo>
                  <a:lnTo>
                    <a:pt x="2488606" y="2447179"/>
                  </a:lnTo>
                  <a:lnTo>
                    <a:pt x="2488606" y="2663841"/>
                  </a:lnTo>
                  <a:lnTo>
                    <a:pt x="2486018" y="2663841"/>
                  </a:lnTo>
                  <a:lnTo>
                    <a:pt x="2486018" y="2846997"/>
                  </a:lnTo>
                  <a:lnTo>
                    <a:pt x="2840287" y="2846997"/>
                  </a:lnTo>
                  <a:lnTo>
                    <a:pt x="2840287" y="3046907"/>
                  </a:lnTo>
                  <a:lnTo>
                    <a:pt x="3045880" y="3046907"/>
                  </a:lnTo>
                  <a:lnTo>
                    <a:pt x="3045880" y="3272648"/>
                  </a:lnTo>
                  <a:lnTo>
                    <a:pt x="2829856" y="3272648"/>
                  </a:lnTo>
                  <a:lnTo>
                    <a:pt x="2829856" y="3063021"/>
                  </a:lnTo>
                  <a:lnTo>
                    <a:pt x="2472698" y="3063021"/>
                  </a:lnTo>
                  <a:lnTo>
                    <a:pt x="2472698" y="2847499"/>
                  </a:lnTo>
                  <a:lnTo>
                    <a:pt x="2093780" y="2847499"/>
                  </a:lnTo>
                  <a:lnTo>
                    <a:pt x="2088510" y="2847499"/>
                  </a:lnTo>
                  <a:lnTo>
                    <a:pt x="1910267" y="2847499"/>
                  </a:lnTo>
                  <a:lnTo>
                    <a:pt x="1910267" y="3028023"/>
                  </a:lnTo>
                  <a:lnTo>
                    <a:pt x="2277575" y="3028023"/>
                  </a:lnTo>
                  <a:lnTo>
                    <a:pt x="2277575" y="3241488"/>
                  </a:lnTo>
                  <a:lnTo>
                    <a:pt x="2829855" y="3241488"/>
                  </a:lnTo>
                  <a:lnTo>
                    <a:pt x="2829855" y="3457512"/>
                  </a:lnTo>
                  <a:lnTo>
                    <a:pt x="2269993" y="3457512"/>
                  </a:lnTo>
                  <a:lnTo>
                    <a:pt x="2269993" y="3244047"/>
                  </a:lnTo>
                  <a:lnTo>
                    <a:pt x="2111604" y="3244047"/>
                  </a:lnTo>
                  <a:lnTo>
                    <a:pt x="2111604" y="3446733"/>
                  </a:lnTo>
                  <a:lnTo>
                    <a:pt x="1744015" y="3446733"/>
                  </a:lnTo>
                  <a:lnTo>
                    <a:pt x="1744015" y="3230709"/>
                  </a:lnTo>
                  <a:lnTo>
                    <a:pt x="1909986" y="3230709"/>
                  </a:lnTo>
                  <a:lnTo>
                    <a:pt x="1909986" y="3051709"/>
                  </a:lnTo>
                  <a:lnTo>
                    <a:pt x="1542678" y="3051709"/>
                  </a:lnTo>
                  <a:lnTo>
                    <a:pt x="1542678" y="2835685"/>
                  </a:lnTo>
                  <a:lnTo>
                    <a:pt x="1877756" y="2835685"/>
                  </a:lnTo>
                  <a:lnTo>
                    <a:pt x="1877756" y="2315047"/>
                  </a:lnTo>
                  <a:lnTo>
                    <a:pt x="2093780" y="2315047"/>
                  </a:lnTo>
                  <a:lnTo>
                    <a:pt x="2093780" y="2631475"/>
                  </a:lnTo>
                  <a:lnTo>
                    <a:pt x="2272582" y="2631475"/>
                  </a:lnTo>
                  <a:lnTo>
                    <a:pt x="2272582" y="2438100"/>
                  </a:lnTo>
                  <a:lnTo>
                    <a:pt x="2472697" y="2438100"/>
                  </a:lnTo>
                  <a:lnTo>
                    <a:pt x="2472697" y="2254681"/>
                  </a:lnTo>
                  <a:lnTo>
                    <a:pt x="2472697" y="2221438"/>
                  </a:lnTo>
                  <a:lnTo>
                    <a:pt x="2472697" y="2038657"/>
                  </a:lnTo>
                  <a:lnTo>
                    <a:pt x="2656492" y="2038657"/>
                  </a:lnTo>
                  <a:close/>
                  <a:moveTo>
                    <a:pt x="2989836" y="1667759"/>
                  </a:moveTo>
                  <a:lnTo>
                    <a:pt x="3357425" y="1667759"/>
                  </a:lnTo>
                  <a:lnTo>
                    <a:pt x="3357425" y="1883783"/>
                  </a:lnTo>
                  <a:lnTo>
                    <a:pt x="2989836" y="1883783"/>
                  </a:lnTo>
                  <a:close/>
                  <a:moveTo>
                    <a:pt x="2309586" y="1554888"/>
                  </a:moveTo>
                  <a:lnTo>
                    <a:pt x="2829824" y="1554888"/>
                  </a:lnTo>
                  <a:lnTo>
                    <a:pt x="2829824" y="1770912"/>
                  </a:lnTo>
                  <a:lnTo>
                    <a:pt x="2525643" y="1770912"/>
                  </a:lnTo>
                  <a:lnTo>
                    <a:pt x="2525643" y="1927296"/>
                  </a:lnTo>
                  <a:lnTo>
                    <a:pt x="2309619" y="1927296"/>
                  </a:lnTo>
                  <a:lnTo>
                    <a:pt x="2309619" y="1770912"/>
                  </a:lnTo>
                  <a:lnTo>
                    <a:pt x="2309586" y="1770912"/>
                  </a:lnTo>
                  <a:close/>
                  <a:moveTo>
                    <a:pt x="616397" y="1550030"/>
                  </a:moveTo>
                  <a:lnTo>
                    <a:pt x="808855" y="1550030"/>
                  </a:lnTo>
                  <a:lnTo>
                    <a:pt x="832421" y="1550030"/>
                  </a:lnTo>
                  <a:lnTo>
                    <a:pt x="1024879" y="1550030"/>
                  </a:lnTo>
                  <a:lnTo>
                    <a:pt x="1024879" y="1775771"/>
                  </a:lnTo>
                  <a:lnTo>
                    <a:pt x="832421" y="1775771"/>
                  </a:lnTo>
                  <a:lnTo>
                    <a:pt x="832421" y="2079590"/>
                  </a:lnTo>
                  <a:lnTo>
                    <a:pt x="1028931" y="2079590"/>
                  </a:lnTo>
                  <a:lnTo>
                    <a:pt x="1192537" y="2079590"/>
                  </a:lnTo>
                  <a:lnTo>
                    <a:pt x="1244955" y="2079590"/>
                  </a:lnTo>
                  <a:lnTo>
                    <a:pt x="1244955" y="2231155"/>
                  </a:lnTo>
                  <a:lnTo>
                    <a:pt x="1468668" y="2231155"/>
                  </a:lnTo>
                  <a:lnTo>
                    <a:pt x="1468668" y="2447179"/>
                  </a:lnTo>
                  <a:lnTo>
                    <a:pt x="1244955" y="2447179"/>
                  </a:lnTo>
                  <a:lnTo>
                    <a:pt x="1244955" y="2447179"/>
                  </a:lnTo>
                  <a:lnTo>
                    <a:pt x="1028931" y="2447179"/>
                  </a:lnTo>
                  <a:lnTo>
                    <a:pt x="1028931" y="2295614"/>
                  </a:lnTo>
                  <a:lnTo>
                    <a:pt x="619703" y="2295614"/>
                  </a:lnTo>
                  <a:lnTo>
                    <a:pt x="619703" y="2082482"/>
                  </a:lnTo>
                  <a:lnTo>
                    <a:pt x="616397" y="2082482"/>
                  </a:lnTo>
                  <a:close/>
                  <a:moveTo>
                    <a:pt x="1747452" y="1324289"/>
                  </a:moveTo>
                  <a:lnTo>
                    <a:pt x="1963476" y="1324289"/>
                  </a:lnTo>
                  <a:lnTo>
                    <a:pt x="1963476" y="1528779"/>
                  </a:lnTo>
                  <a:lnTo>
                    <a:pt x="2151955" y="1528779"/>
                  </a:lnTo>
                  <a:lnTo>
                    <a:pt x="2151955" y="1754520"/>
                  </a:lnTo>
                  <a:lnTo>
                    <a:pt x="1935931" y="1754520"/>
                  </a:lnTo>
                  <a:lnTo>
                    <a:pt x="1935931" y="1550030"/>
                  </a:lnTo>
                  <a:lnTo>
                    <a:pt x="1758702" y="1550030"/>
                  </a:lnTo>
                  <a:lnTo>
                    <a:pt x="1758702" y="1863566"/>
                  </a:lnTo>
                  <a:lnTo>
                    <a:pt x="2119726" y="1863566"/>
                  </a:lnTo>
                  <a:lnTo>
                    <a:pt x="2119726" y="2079590"/>
                  </a:lnTo>
                  <a:lnTo>
                    <a:pt x="1761543" y="2079590"/>
                  </a:lnTo>
                  <a:lnTo>
                    <a:pt x="1761543" y="2259540"/>
                  </a:lnTo>
                  <a:lnTo>
                    <a:pt x="1545519" y="2259540"/>
                  </a:lnTo>
                  <a:lnTo>
                    <a:pt x="1545519" y="2082482"/>
                  </a:lnTo>
                  <a:lnTo>
                    <a:pt x="1542678" y="2082482"/>
                  </a:lnTo>
                  <a:lnTo>
                    <a:pt x="1542678" y="2079589"/>
                  </a:lnTo>
                  <a:lnTo>
                    <a:pt x="1030691" y="2079589"/>
                  </a:lnTo>
                  <a:lnTo>
                    <a:pt x="1030691" y="1863565"/>
                  </a:lnTo>
                  <a:lnTo>
                    <a:pt x="1192537" y="1863565"/>
                  </a:lnTo>
                  <a:lnTo>
                    <a:pt x="1192537" y="1662900"/>
                  </a:lnTo>
                  <a:lnTo>
                    <a:pt x="1440000" y="1662900"/>
                  </a:lnTo>
                  <a:lnTo>
                    <a:pt x="1440000" y="1863565"/>
                  </a:lnTo>
                  <a:lnTo>
                    <a:pt x="1542678" y="1863565"/>
                  </a:lnTo>
                  <a:lnTo>
                    <a:pt x="1542678" y="1550030"/>
                  </a:lnTo>
                  <a:lnTo>
                    <a:pt x="1747452" y="1550030"/>
                  </a:lnTo>
                  <a:close/>
                  <a:moveTo>
                    <a:pt x="2802267" y="814725"/>
                  </a:moveTo>
                  <a:lnTo>
                    <a:pt x="3162307" y="814725"/>
                  </a:lnTo>
                  <a:lnTo>
                    <a:pt x="3162307" y="1174725"/>
                  </a:lnTo>
                  <a:lnTo>
                    <a:pt x="2802267" y="1174725"/>
                  </a:lnTo>
                  <a:close/>
                  <a:moveTo>
                    <a:pt x="884915" y="814725"/>
                  </a:moveTo>
                  <a:lnTo>
                    <a:pt x="1244955" y="814725"/>
                  </a:lnTo>
                  <a:lnTo>
                    <a:pt x="1244955" y="1174725"/>
                  </a:lnTo>
                  <a:lnTo>
                    <a:pt x="884915" y="1174725"/>
                  </a:lnTo>
                  <a:close/>
                  <a:moveTo>
                    <a:pt x="2691077" y="703515"/>
                  </a:moveTo>
                  <a:lnTo>
                    <a:pt x="2691077" y="1285935"/>
                  </a:lnTo>
                  <a:lnTo>
                    <a:pt x="3273497" y="1285935"/>
                  </a:lnTo>
                  <a:lnTo>
                    <a:pt x="3273497" y="703515"/>
                  </a:lnTo>
                  <a:close/>
                  <a:moveTo>
                    <a:pt x="773725" y="703515"/>
                  </a:moveTo>
                  <a:lnTo>
                    <a:pt x="773725" y="1285935"/>
                  </a:lnTo>
                  <a:lnTo>
                    <a:pt x="1356145" y="1285935"/>
                  </a:lnTo>
                  <a:lnTo>
                    <a:pt x="1356145" y="703515"/>
                  </a:lnTo>
                  <a:close/>
                  <a:moveTo>
                    <a:pt x="2531162" y="543600"/>
                  </a:moveTo>
                  <a:lnTo>
                    <a:pt x="3433412" y="543600"/>
                  </a:lnTo>
                  <a:lnTo>
                    <a:pt x="3433412" y="1445850"/>
                  </a:lnTo>
                  <a:lnTo>
                    <a:pt x="2531162" y="1445850"/>
                  </a:lnTo>
                  <a:close/>
                  <a:moveTo>
                    <a:pt x="613810" y="543600"/>
                  </a:moveTo>
                  <a:lnTo>
                    <a:pt x="1516060" y="543600"/>
                  </a:lnTo>
                  <a:lnTo>
                    <a:pt x="1516060" y="1445850"/>
                  </a:lnTo>
                  <a:lnTo>
                    <a:pt x="613810" y="1445850"/>
                  </a:lnTo>
                  <a:close/>
                  <a:moveTo>
                    <a:pt x="2088509" y="543244"/>
                  </a:moveTo>
                  <a:lnTo>
                    <a:pt x="2283187" y="543244"/>
                  </a:lnTo>
                  <a:lnTo>
                    <a:pt x="2283187" y="759268"/>
                  </a:lnTo>
                  <a:lnTo>
                    <a:pt x="2088509" y="759268"/>
                  </a:lnTo>
                  <a:close/>
                  <a:moveTo>
                    <a:pt x="1751276" y="543243"/>
                  </a:moveTo>
                  <a:lnTo>
                    <a:pt x="1967300" y="543243"/>
                  </a:lnTo>
                  <a:lnTo>
                    <a:pt x="1967300" y="986389"/>
                  </a:lnTo>
                  <a:lnTo>
                    <a:pt x="2119726" y="986389"/>
                  </a:lnTo>
                  <a:lnTo>
                    <a:pt x="2119726" y="986388"/>
                  </a:lnTo>
                  <a:lnTo>
                    <a:pt x="2335750" y="986388"/>
                  </a:lnTo>
                  <a:lnTo>
                    <a:pt x="2335750" y="1491348"/>
                  </a:lnTo>
                  <a:lnTo>
                    <a:pt x="2119726" y="1491348"/>
                  </a:lnTo>
                  <a:lnTo>
                    <a:pt x="2119726" y="1202413"/>
                  </a:lnTo>
                  <a:lnTo>
                    <a:pt x="1747396" y="1202413"/>
                  </a:lnTo>
                  <a:lnTo>
                    <a:pt x="1747396" y="986389"/>
                  </a:lnTo>
                  <a:lnTo>
                    <a:pt x="1751276" y="986389"/>
                  </a:lnTo>
                  <a:close/>
                  <a:moveTo>
                    <a:pt x="4409" y="5850"/>
                  </a:moveTo>
                  <a:lnTo>
                    <a:pt x="364409" y="5850"/>
                  </a:lnTo>
                  <a:lnTo>
                    <a:pt x="1444409" y="5850"/>
                  </a:lnTo>
                  <a:lnTo>
                    <a:pt x="1444409" y="365850"/>
                  </a:lnTo>
                  <a:lnTo>
                    <a:pt x="364409" y="365850"/>
                  </a:lnTo>
                  <a:lnTo>
                    <a:pt x="364409" y="1445850"/>
                  </a:lnTo>
                  <a:lnTo>
                    <a:pt x="4409" y="1445850"/>
                  </a:lnTo>
                  <a:lnTo>
                    <a:pt x="4409" y="365850"/>
                  </a:lnTo>
                  <a:close/>
                  <a:moveTo>
                    <a:pt x="2531162" y="0"/>
                  </a:moveTo>
                  <a:lnTo>
                    <a:pt x="3611162" y="0"/>
                  </a:lnTo>
                  <a:lnTo>
                    <a:pt x="3971162" y="0"/>
                  </a:lnTo>
                  <a:lnTo>
                    <a:pt x="3971162" y="360000"/>
                  </a:lnTo>
                  <a:lnTo>
                    <a:pt x="3971162" y="1440000"/>
                  </a:lnTo>
                  <a:lnTo>
                    <a:pt x="3611162" y="1440000"/>
                  </a:lnTo>
                  <a:lnTo>
                    <a:pt x="3611162" y="360000"/>
                  </a:lnTo>
                  <a:lnTo>
                    <a:pt x="2531162" y="36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9" name="Rounded Rectangle 16">
              <a:extLst>
                <a:ext uri="{FF2B5EF4-FFF2-40B4-BE49-F238E27FC236}">
                  <a16:creationId xmlns:a16="http://schemas.microsoft.com/office/drawing/2014/main" id="{B52C9B96-B6E8-4A0F-B777-A4F587CA6E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99746" y="4139499"/>
              <a:ext cx="330940" cy="232884"/>
            </a:xfrm>
            <a:custGeom>
              <a:avLst/>
              <a:gdLst/>
              <a:ahLst/>
              <a:cxnLst/>
              <a:rect l="l" t="t" r="r" b="b"/>
              <a:pathLst>
                <a:path w="3888432" h="2736304">
                  <a:moveTo>
                    <a:pt x="1324542" y="1693069"/>
                  </a:moveTo>
                  <a:lnTo>
                    <a:pt x="1371242" y="1693069"/>
                  </a:lnTo>
                  <a:cubicBezTo>
                    <a:pt x="1385857" y="1693069"/>
                    <a:pt x="1397704" y="1704917"/>
                    <a:pt x="1397704" y="1719531"/>
                  </a:cubicBezTo>
                  <a:lnTo>
                    <a:pt x="1397704" y="1766231"/>
                  </a:lnTo>
                  <a:cubicBezTo>
                    <a:pt x="1397704" y="1780846"/>
                    <a:pt x="1385857" y="1792693"/>
                    <a:pt x="1371242" y="1792693"/>
                  </a:cubicBezTo>
                  <a:lnTo>
                    <a:pt x="1324542" y="1792693"/>
                  </a:lnTo>
                  <a:cubicBezTo>
                    <a:pt x="1309928" y="1792693"/>
                    <a:pt x="1298080" y="1780846"/>
                    <a:pt x="1298080" y="1766231"/>
                  </a:cubicBezTo>
                  <a:lnTo>
                    <a:pt x="1298080" y="1719531"/>
                  </a:lnTo>
                  <a:cubicBezTo>
                    <a:pt x="1298080" y="1704917"/>
                    <a:pt x="1309928" y="1693069"/>
                    <a:pt x="1324542" y="1693069"/>
                  </a:cubicBezTo>
                  <a:close/>
                  <a:moveTo>
                    <a:pt x="1174792" y="1693069"/>
                  </a:moveTo>
                  <a:lnTo>
                    <a:pt x="1221492" y="1693069"/>
                  </a:lnTo>
                  <a:cubicBezTo>
                    <a:pt x="1236107" y="1693069"/>
                    <a:pt x="1247954" y="1704917"/>
                    <a:pt x="1247954" y="1719531"/>
                  </a:cubicBezTo>
                  <a:lnTo>
                    <a:pt x="1247954" y="1766231"/>
                  </a:lnTo>
                  <a:cubicBezTo>
                    <a:pt x="1247954" y="1780846"/>
                    <a:pt x="1236107" y="1792693"/>
                    <a:pt x="1221492" y="1792693"/>
                  </a:cubicBezTo>
                  <a:lnTo>
                    <a:pt x="1174792" y="1792693"/>
                  </a:lnTo>
                  <a:cubicBezTo>
                    <a:pt x="1160178" y="1792693"/>
                    <a:pt x="1148330" y="1780846"/>
                    <a:pt x="1148330" y="1766231"/>
                  </a:cubicBezTo>
                  <a:lnTo>
                    <a:pt x="1148330" y="1719531"/>
                  </a:lnTo>
                  <a:cubicBezTo>
                    <a:pt x="1148330" y="1704917"/>
                    <a:pt x="1160178" y="1693069"/>
                    <a:pt x="1174792" y="1693069"/>
                  </a:cubicBezTo>
                  <a:close/>
                  <a:moveTo>
                    <a:pt x="1025670" y="1693069"/>
                  </a:moveTo>
                  <a:lnTo>
                    <a:pt x="1072369" y="1693069"/>
                  </a:lnTo>
                  <a:cubicBezTo>
                    <a:pt x="1086984" y="1693069"/>
                    <a:pt x="1098832" y="1704917"/>
                    <a:pt x="1098832" y="1719531"/>
                  </a:cubicBezTo>
                  <a:lnTo>
                    <a:pt x="1098832" y="1766231"/>
                  </a:lnTo>
                  <a:cubicBezTo>
                    <a:pt x="1098832" y="1780846"/>
                    <a:pt x="1086984" y="1792693"/>
                    <a:pt x="1072369" y="1792693"/>
                  </a:cubicBezTo>
                  <a:lnTo>
                    <a:pt x="1025670" y="1792693"/>
                  </a:lnTo>
                  <a:cubicBezTo>
                    <a:pt x="1011055" y="1792693"/>
                    <a:pt x="999207" y="1780846"/>
                    <a:pt x="999207" y="1766231"/>
                  </a:cubicBezTo>
                  <a:lnTo>
                    <a:pt x="999207" y="1719531"/>
                  </a:lnTo>
                  <a:cubicBezTo>
                    <a:pt x="999207" y="1704917"/>
                    <a:pt x="1011055" y="1693069"/>
                    <a:pt x="1025670" y="1693069"/>
                  </a:cubicBezTo>
                  <a:close/>
                  <a:moveTo>
                    <a:pt x="2538530" y="1609316"/>
                  </a:moveTo>
                  <a:lnTo>
                    <a:pt x="2133002" y="1939195"/>
                  </a:lnTo>
                  <a:lnTo>
                    <a:pt x="3272021" y="1939195"/>
                  </a:lnTo>
                  <a:lnTo>
                    <a:pt x="2866494" y="1609316"/>
                  </a:lnTo>
                  <a:close/>
                  <a:moveTo>
                    <a:pt x="1324542" y="1547147"/>
                  </a:moveTo>
                  <a:lnTo>
                    <a:pt x="1371242" y="1547147"/>
                  </a:lnTo>
                  <a:cubicBezTo>
                    <a:pt x="1385857" y="1547147"/>
                    <a:pt x="1397704" y="1558995"/>
                    <a:pt x="1397704" y="1573609"/>
                  </a:cubicBezTo>
                  <a:lnTo>
                    <a:pt x="1397704" y="1620309"/>
                  </a:lnTo>
                  <a:cubicBezTo>
                    <a:pt x="1397704" y="1634924"/>
                    <a:pt x="1385857" y="1646771"/>
                    <a:pt x="1371242" y="1646771"/>
                  </a:cubicBezTo>
                  <a:lnTo>
                    <a:pt x="1324542" y="1646771"/>
                  </a:lnTo>
                  <a:cubicBezTo>
                    <a:pt x="1309928" y="1646771"/>
                    <a:pt x="1298080" y="1634924"/>
                    <a:pt x="1298080" y="1620309"/>
                  </a:cubicBezTo>
                  <a:lnTo>
                    <a:pt x="1298080" y="1573609"/>
                  </a:lnTo>
                  <a:cubicBezTo>
                    <a:pt x="1298080" y="1558995"/>
                    <a:pt x="1309928" y="1547147"/>
                    <a:pt x="1324542" y="1547147"/>
                  </a:cubicBezTo>
                  <a:close/>
                  <a:moveTo>
                    <a:pt x="1174792" y="1547147"/>
                  </a:moveTo>
                  <a:lnTo>
                    <a:pt x="1221492" y="1547147"/>
                  </a:lnTo>
                  <a:cubicBezTo>
                    <a:pt x="1236107" y="1547147"/>
                    <a:pt x="1247954" y="1558995"/>
                    <a:pt x="1247954" y="1573609"/>
                  </a:cubicBezTo>
                  <a:lnTo>
                    <a:pt x="1247954" y="1620309"/>
                  </a:lnTo>
                  <a:cubicBezTo>
                    <a:pt x="1247954" y="1634924"/>
                    <a:pt x="1236107" y="1646771"/>
                    <a:pt x="1221492" y="1646771"/>
                  </a:cubicBezTo>
                  <a:lnTo>
                    <a:pt x="1174792" y="1646771"/>
                  </a:lnTo>
                  <a:cubicBezTo>
                    <a:pt x="1160178" y="1646771"/>
                    <a:pt x="1148330" y="1634924"/>
                    <a:pt x="1148330" y="1620309"/>
                  </a:cubicBezTo>
                  <a:lnTo>
                    <a:pt x="1148330" y="1573609"/>
                  </a:lnTo>
                  <a:cubicBezTo>
                    <a:pt x="1148330" y="1558995"/>
                    <a:pt x="1160178" y="1547147"/>
                    <a:pt x="1174792" y="1547147"/>
                  </a:cubicBezTo>
                  <a:close/>
                  <a:moveTo>
                    <a:pt x="1025670" y="1547147"/>
                  </a:moveTo>
                  <a:lnTo>
                    <a:pt x="1072369" y="1547147"/>
                  </a:lnTo>
                  <a:cubicBezTo>
                    <a:pt x="1086984" y="1547147"/>
                    <a:pt x="1098832" y="1558995"/>
                    <a:pt x="1098832" y="1573609"/>
                  </a:cubicBezTo>
                  <a:lnTo>
                    <a:pt x="1098832" y="1620309"/>
                  </a:lnTo>
                  <a:cubicBezTo>
                    <a:pt x="1098832" y="1634924"/>
                    <a:pt x="1086984" y="1646771"/>
                    <a:pt x="1072369" y="1646771"/>
                  </a:cubicBezTo>
                  <a:lnTo>
                    <a:pt x="1025670" y="1646771"/>
                  </a:lnTo>
                  <a:cubicBezTo>
                    <a:pt x="1011055" y="1646771"/>
                    <a:pt x="999207" y="1634924"/>
                    <a:pt x="999207" y="1620309"/>
                  </a:cubicBezTo>
                  <a:lnTo>
                    <a:pt x="999207" y="1573609"/>
                  </a:lnTo>
                  <a:cubicBezTo>
                    <a:pt x="999207" y="1558995"/>
                    <a:pt x="1011055" y="1547147"/>
                    <a:pt x="1025670" y="1547147"/>
                  </a:cubicBezTo>
                  <a:close/>
                  <a:moveTo>
                    <a:pt x="2504665" y="1505875"/>
                  </a:moveTo>
                  <a:cubicBezTo>
                    <a:pt x="2501347" y="1505875"/>
                    <a:pt x="2498657" y="1508565"/>
                    <a:pt x="2498657" y="1511883"/>
                  </a:cubicBezTo>
                  <a:lnTo>
                    <a:pt x="2498657" y="1535912"/>
                  </a:lnTo>
                  <a:cubicBezTo>
                    <a:pt x="2498657" y="1539230"/>
                    <a:pt x="2501347" y="1541920"/>
                    <a:pt x="2504665" y="1541920"/>
                  </a:cubicBezTo>
                  <a:lnTo>
                    <a:pt x="2893211" y="1541920"/>
                  </a:lnTo>
                  <a:cubicBezTo>
                    <a:pt x="2896529" y="1541920"/>
                    <a:pt x="2899219" y="1539230"/>
                    <a:pt x="2899219" y="1535912"/>
                  </a:cubicBezTo>
                  <a:lnTo>
                    <a:pt x="2899219" y="1511883"/>
                  </a:lnTo>
                  <a:cubicBezTo>
                    <a:pt x="2899219" y="1508565"/>
                    <a:pt x="2896529" y="1505875"/>
                    <a:pt x="2893211" y="1505875"/>
                  </a:cubicBezTo>
                  <a:close/>
                  <a:moveTo>
                    <a:pt x="2504665" y="1422733"/>
                  </a:moveTo>
                  <a:cubicBezTo>
                    <a:pt x="2501347" y="1422733"/>
                    <a:pt x="2498657" y="1425422"/>
                    <a:pt x="2498657" y="1428740"/>
                  </a:cubicBezTo>
                  <a:lnTo>
                    <a:pt x="2498657" y="1452770"/>
                  </a:lnTo>
                  <a:cubicBezTo>
                    <a:pt x="2498657" y="1456088"/>
                    <a:pt x="2501347" y="1458777"/>
                    <a:pt x="2504665" y="1458777"/>
                  </a:cubicBezTo>
                  <a:lnTo>
                    <a:pt x="2893211" y="1458777"/>
                  </a:lnTo>
                  <a:cubicBezTo>
                    <a:pt x="2896529" y="1458777"/>
                    <a:pt x="2899219" y="1456088"/>
                    <a:pt x="2899219" y="1452770"/>
                  </a:cubicBezTo>
                  <a:lnTo>
                    <a:pt x="2899219" y="1428740"/>
                  </a:lnTo>
                  <a:cubicBezTo>
                    <a:pt x="2899219" y="1425422"/>
                    <a:pt x="2896529" y="1422733"/>
                    <a:pt x="2893211" y="1422733"/>
                  </a:cubicBezTo>
                  <a:close/>
                  <a:moveTo>
                    <a:pt x="1324542" y="1401225"/>
                  </a:moveTo>
                  <a:lnTo>
                    <a:pt x="1371242" y="1401225"/>
                  </a:lnTo>
                  <a:cubicBezTo>
                    <a:pt x="1385857" y="1401225"/>
                    <a:pt x="1397704" y="1413073"/>
                    <a:pt x="1397704" y="1427687"/>
                  </a:cubicBezTo>
                  <a:lnTo>
                    <a:pt x="1397704" y="1474387"/>
                  </a:lnTo>
                  <a:cubicBezTo>
                    <a:pt x="1397704" y="1489001"/>
                    <a:pt x="1385857" y="1500849"/>
                    <a:pt x="1371242" y="1500849"/>
                  </a:cubicBezTo>
                  <a:lnTo>
                    <a:pt x="1324542" y="1500849"/>
                  </a:lnTo>
                  <a:cubicBezTo>
                    <a:pt x="1309928" y="1500849"/>
                    <a:pt x="1298080" y="1489001"/>
                    <a:pt x="1298080" y="1474387"/>
                  </a:cubicBezTo>
                  <a:lnTo>
                    <a:pt x="1298080" y="1427687"/>
                  </a:lnTo>
                  <a:cubicBezTo>
                    <a:pt x="1298080" y="1413073"/>
                    <a:pt x="1309928" y="1401225"/>
                    <a:pt x="1324542" y="1401225"/>
                  </a:cubicBezTo>
                  <a:close/>
                  <a:moveTo>
                    <a:pt x="1174792" y="1401225"/>
                  </a:moveTo>
                  <a:lnTo>
                    <a:pt x="1221492" y="1401225"/>
                  </a:lnTo>
                  <a:cubicBezTo>
                    <a:pt x="1236107" y="1401225"/>
                    <a:pt x="1247954" y="1413073"/>
                    <a:pt x="1247954" y="1427687"/>
                  </a:cubicBezTo>
                  <a:lnTo>
                    <a:pt x="1247954" y="1474387"/>
                  </a:lnTo>
                  <a:cubicBezTo>
                    <a:pt x="1247954" y="1489001"/>
                    <a:pt x="1236107" y="1500849"/>
                    <a:pt x="1221492" y="1500849"/>
                  </a:cubicBezTo>
                  <a:lnTo>
                    <a:pt x="1174792" y="1500849"/>
                  </a:lnTo>
                  <a:cubicBezTo>
                    <a:pt x="1160178" y="1500849"/>
                    <a:pt x="1148330" y="1489001"/>
                    <a:pt x="1148330" y="1474387"/>
                  </a:cubicBezTo>
                  <a:lnTo>
                    <a:pt x="1148330" y="1427687"/>
                  </a:lnTo>
                  <a:cubicBezTo>
                    <a:pt x="1148330" y="1413073"/>
                    <a:pt x="1160178" y="1401225"/>
                    <a:pt x="1174792" y="1401225"/>
                  </a:cubicBezTo>
                  <a:close/>
                  <a:moveTo>
                    <a:pt x="1025670" y="1401225"/>
                  </a:moveTo>
                  <a:lnTo>
                    <a:pt x="1072369" y="1401225"/>
                  </a:lnTo>
                  <a:cubicBezTo>
                    <a:pt x="1086984" y="1401225"/>
                    <a:pt x="1098832" y="1413073"/>
                    <a:pt x="1098832" y="1427687"/>
                  </a:cubicBezTo>
                  <a:lnTo>
                    <a:pt x="1098832" y="1474387"/>
                  </a:lnTo>
                  <a:cubicBezTo>
                    <a:pt x="1098832" y="1489001"/>
                    <a:pt x="1086984" y="1500849"/>
                    <a:pt x="1072369" y="1500849"/>
                  </a:cubicBezTo>
                  <a:lnTo>
                    <a:pt x="1025670" y="1500849"/>
                  </a:lnTo>
                  <a:cubicBezTo>
                    <a:pt x="1011055" y="1500849"/>
                    <a:pt x="999207" y="1489001"/>
                    <a:pt x="999207" y="1474387"/>
                  </a:cubicBezTo>
                  <a:lnTo>
                    <a:pt x="999207" y="1427687"/>
                  </a:lnTo>
                  <a:cubicBezTo>
                    <a:pt x="999207" y="1413073"/>
                    <a:pt x="1011055" y="1401225"/>
                    <a:pt x="1025670" y="1401225"/>
                  </a:cubicBezTo>
                  <a:close/>
                  <a:moveTo>
                    <a:pt x="2504665" y="1339590"/>
                  </a:moveTo>
                  <a:cubicBezTo>
                    <a:pt x="2501347" y="1339590"/>
                    <a:pt x="2498657" y="1342280"/>
                    <a:pt x="2498657" y="1345598"/>
                  </a:cubicBezTo>
                  <a:lnTo>
                    <a:pt x="2498657" y="1369628"/>
                  </a:lnTo>
                  <a:cubicBezTo>
                    <a:pt x="2498657" y="1372945"/>
                    <a:pt x="2501347" y="1375635"/>
                    <a:pt x="2504665" y="1375635"/>
                  </a:cubicBezTo>
                  <a:lnTo>
                    <a:pt x="2893211" y="1375635"/>
                  </a:lnTo>
                  <a:cubicBezTo>
                    <a:pt x="2896529" y="1375635"/>
                    <a:pt x="2899219" y="1372945"/>
                    <a:pt x="2899219" y="1369628"/>
                  </a:cubicBezTo>
                  <a:lnTo>
                    <a:pt x="2899219" y="1345598"/>
                  </a:lnTo>
                  <a:cubicBezTo>
                    <a:pt x="2899219" y="1342280"/>
                    <a:pt x="2896529" y="1339590"/>
                    <a:pt x="2893211" y="1339590"/>
                  </a:cubicBezTo>
                  <a:close/>
                  <a:moveTo>
                    <a:pt x="2088232" y="1285358"/>
                  </a:moveTo>
                  <a:lnTo>
                    <a:pt x="2088232" y="1938513"/>
                  </a:lnTo>
                  <a:lnTo>
                    <a:pt x="2504773" y="1611936"/>
                  </a:lnTo>
                  <a:close/>
                  <a:moveTo>
                    <a:pt x="3314199" y="1280118"/>
                  </a:moveTo>
                  <a:lnTo>
                    <a:pt x="2897658" y="1608841"/>
                  </a:lnTo>
                  <a:lnTo>
                    <a:pt x="3314199" y="1937564"/>
                  </a:lnTo>
                  <a:close/>
                  <a:moveTo>
                    <a:pt x="1527230" y="1221901"/>
                  </a:moveTo>
                  <a:cubicBezTo>
                    <a:pt x="1521727" y="1221901"/>
                    <a:pt x="1517267" y="1226362"/>
                    <a:pt x="1517267" y="1231864"/>
                  </a:cubicBezTo>
                  <a:lnTo>
                    <a:pt x="1517267" y="1271713"/>
                  </a:lnTo>
                  <a:cubicBezTo>
                    <a:pt x="1517267" y="1277215"/>
                    <a:pt x="1521727" y="1281676"/>
                    <a:pt x="1527230" y="1281676"/>
                  </a:cubicBezTo>
                  <a:lnTo>
                    <a:pt x="1732319" y="1281676"/>
                  </a:lnTo>
                  <a:cubicBezTo>
                    <a:pt x="1737821" y="1281676"/>
                    <a:pt x="1742281" y="1277215"/>
                    <a:pt x="1742281" y="1271713"/>
                  </a:cubicBezTo>
                  <a:lnTo>
                    <a:pt x="1742281" y="1231864"/>
                  </a:lnTo>
                  <a:cubicBezTo>
                    <a:pt x="1742281" y="1226362"/>
                    <a:pt x="1737821" y="1221901"/>
                    <a:pt x="1732319" y="1221901"/>
                  </a:cubicBezTo>
                  <a:close/>
                  <a:moveTo>
                    <a:pt x="666834" y="1221901"/>
                  </a:moveTo>
                  <a:cubicBezTo>
                    <a:pt x="661332" y="1221901"/>
                    <a:pt x="656871" y="1226362"/>
                    <a:pt x="656871" y="1231864"/>
                  </a:cubicBezTo>
                  <a:lnTo>
                    <a:pt x="656871" y="1271713"/>
                  </a:lnTo>
                  <a:cubicBezTo>
                    <a:pt x="656871" y="1277215"/>
                    <a:pt x="661332" y="1281676"/>
                    <a:pt x="666834" y="1281676"/>
                  </a:cubicBezTo>
                  <a:lnTo>
                    <a:pt x="871923" y="1281676"/>
                  </a:lnTo>
                  <a:cubicBezTo>
                    <a:pt x="877425" y="1281676"/>
                    <a:pt x="881885" y="1277215"/>
                    <a:pt x="881885" y="1271713"/>
                  </a:cubicBezTo>
                  <a:lnTo>
                    <a:pt x="881885" y="1231864"/>
                  </a:lnTo>
                  <a:cubicBezTo>
                    <a:pt x="881885" y="1226362"/>
                    <a:pt x="877425" y="1221901"/>
                    <a:pt x="871923" y="1221901"/>
                  </a:cubicBezTo>
                  <a:close/>
                  <a:moveTo>
                    <a:pt x="1052149" y="1111644"/>
                  </a:moveTo>
                  <a:cubicBezTo>
                    <a:pt x="1044919" y="1111644"/>
                    <a:pt x="1039057" y="1117506"/>
                    <a:pt x="1039057" y="1124736"/>
                  </a:cubicBezTo>
                  <a:lnTo>
                    <a:pt x="1039057" y="1168203"/>
                  </a:lnTo>
                  <a:lnTo>
                    <a:pt x="1009466" y="1168203"/>
                  </a:lnTo>
                  <a:cubicBezTo>
                    <a:pt x="969193" y="1174775"/>
                    <a:pt x="956437" y="1243393"/>
                    <a:pt x="940007" y="1277093"/>
                  </a:cubicBezTo>
                  <a:cubicBezTo>
                    <a:pt x="776268" y="1309492"/>
                    <a:pt x="775043" y="1328679"/>
                    <a:pt x="736793" y="1421744"/>
                  </a:cubicBezTo>
                  <a:lnTo>
                    <a:pt x="648072" y="1812480"/>
                  </a:lnTo>
                  <a:cubicBezTo>
                    <a:pt x="648072" y="1882463"/>
                    <a:pt x="704805" y="1939195"/>
                    <a:pt x="774788" y="1939195"/>
                  </a:cubicBezTo>
                  <a:lnTo>
                    <a:pt x="1183772" y="1939195"/>
                  </a:lnTo>
                  <a:lnTo>
                    <a:pt x="1198456" y="1939195"/>
                  </a:lnTo>
                  <a:lnTo>
                    <a:pt x="1607440" y="1939195"/>
                  </a:lnTo>
                  <a:cubicBezTo>
                    <a:pt x="1677423" y="1939195"/>
                    <a:pt x="1734156" y="1882463"/>
                    <a:pt x="1734156" y="1812480"/>
                  </a:cubicBezTo>
                  <a:lnTo>
                    <a:pt x="1645435" y="1421744"/>
                  </a:lnTo>
                  <a:cubicBezTo>
                    <a:pt x="1607185" y="1328679"/>
                    <a:pt x="1605960" y="1309492"/>
                    <a:pt x="1442221" y="1277093"/>
                  </a:cubicBezTo>
                  <a:cubicBezTo>
                    <a:pt x="1425791" y="1243393"/>
                    <a:pt x="1413035" y="1174775"/>
                    <a:pt x="1372762" y="1168203"/>
                  </a:cubicBezTo>
                  <a:lnTo>
                    <a:pt x="1357854" y="1168203"/>
                  </a:lnTo>
                  <a:lnTo>
                    <a:pt x="1357854" y="1124736"/>
                  </a:lnTo>
                  <a:cubicBezTo>
                    <a:pt x="1357854" y="1117506"/>
                    <a:pt x="1351993" y="1111644"/>
                    <a:pt x="1344762" y="1111644"/>
                  </a:cubicBezTo>
                  <a:lnTo>
                    <a:pt x="1268702" y="1111644"/>
                  </a:lnTo>
                  <a:cubicBezTo>
                    <a:pt x="1261471" y="1111644"/>
                    <a:pt x="1255610" y="1117506"/>
                    <a:pt x="1255610" y="1124736"/>
                  </a:cubicBezTo>
                  <a:lnTo>
                    <a:pt x="1255610" y="1168203"/>
                  </a:lnTo>
                  <a:lnTo>
                    <a:pt x="1198456" y="1168203"/>
                  </a:lnTo>
                  <a:lnTo>
                    <a:pt x="1183772" y="1168203"/>
                  </a:lnTo>
                  <a:lnTo>
                    <a:pt x="1141302" y="1168203"/>
                  </a:lnTo>
                  <a:lnTo>
                    <a:pt x="1141302" y="1124736"/>
                  </a:lnTo>
                  <a:cubicBezTo>
                    <a:pt x="1141302" y="1117506"/>
                    <a:pt x="1135440" y="1111644"/>
                    <a:pt x="1128210" y="1111644"/>
                  </a:cubicBezTo>
                  <a:close/>
                  <a:moveTo>
                    <a:pt x="2705133" y="840243"/>
                  </a:moveTo>
                  <a:lnTo>
                    <a:pt x="2088233" y="1255464"/>
                  </a:lnTo>
                  <a:lnTo>
                    <a:pt x="2299068" y="1414858"/>
                  </a:lnTo>
                  <a:lnTo>
                    <a:pt x="2299068" y="1228076"/>
                  </a:lnTo>
                  <a:lnTo>
                    <a:pt x="3108494" y="1228076"/>
                  </a:lnTo>
                  <a:lnTo>
                    <a:pt x="3108494" y="1416902"/>
                  </a:lnTo>
                  <a:lnTo>
                    <a:pt x="3322033" y="1255464"/>
                  </a:lnTo>
                  <a:lnTo>
                    <a:pt x="3322033" y="1255464"/>
                  </a:lnTo>
                  <a:close/>
                  <a:moveTo>
                    <a:pt x="1195706" y="835207"/>
                  </a:moveTo>
                  <a:lnTo>
                    <a:pt x="1195706" y="835221"/>
                  </a:lnTo>
                  <a:cubicBezTo>
                    <a:pt x="866618" y="834160"/>
                    <a:pt x="692194" y="969423"/>
                    <a:pt x="665970" y="1132153"/>
                  </a:cubicBezTo>
                  <a:cubicBezTo>
                    <a:pt x="665970" y="1145595"/>
                    <a:pt x="659622" y="1181725"/>
                    <a:pt x="663418" y="1194550"/>
                  </a:cubicBezTo>
                  <a:lnTo>
                    <a:pt x="878440" y="1194550"/>
                  </a:lnTo>
                  <a:cubicBezTo>
                    <a:pt x="887485" y="1007425"/>
                    <a:pt x="1085027" y="1006045"/>
                    <a:pt x="1195706" y="1007712"/>
                  </a:cubicBezTo>
                  <a:lnTo>
                    <a:pt x="1195706" y="1007714"/>
                  </a:lnTo>
                  <a:cubicBezTo>
                    <a:pt x="1195809" y="1007712"/>
                    <a:pt x="1195911" y="1007710"/>
                    <a:pt x="1196014" y="1007712"/>
                  </a:cubicBezTo>
                  <a:lnTo>
                    <a:pt x="1196322" y="1007714"/>
                  </a:lnTo>
                  <a:lnTo>
                    <a:pt x="1196322" y="1007712"/>
                  </a:lnTo>
                  <a:cubicBezTo>
                    <a:pt x="1307001" y="1006045"/>
                    <a:pt x="1504542" y="1007425"/>
                    <a:pt x="1513587" y="1194550"/>
                  </a:cubicBezTo>
                  <a:lnTo>
                    <a:pt x="1728609" y="1194550"/>
                  </a:lnTo>
                  <a:cubicBezTo>
                    <a:pt x="1732405" y="1181725"/>
                    <a:pt x="1726057" y="1145595"/>
                    <a:pt x="1726057" y="1132153"/>
                  </a:cubicBezTo>
                  <a:cubicBezTo>
                    <a:pt x="1699834" y="969423"/>
                    <a:pt x="1525410" y="834160"/>
                    <a:pt x="1196322" y="835221"/>
                  </a:cubicBezTo>
                  <a:lnTo>
                    <a:pt x="1196322" y="835207"/>
                  </a:lnTo>
                  <a:cubicBezTo>
                    <a:pt x="1196219" y="835207"/>
                    <a:pt x="1196117" y="835206"/>
                    <a:pt x="1196014" y="835214"/>
                  </a:cubicBezTo>
                  <a:close/>
                  <a:moveTo>
                    <a:pt x="713043" y="263029"/>
                  </a:moveTo>
                  <a:lnTo>
                    <a:pt x="3158596" y="263029"/>
                  </a:lnTo>
                  <a:cubicBezTo>
                    <a:pt x="3365555" y="263029"/>
                    <a:pt x="3533328" y="430802"/>
                    <a:pt x="3533328" y="637761"/>
                  </a:cubicBezTo>
                  <a:lnTo>
                    <a:pt x="3533328" y="2136642"/>
                  </a:lnTo>
                  <a:cubicBezTo>
                    <a:pt x="3533328" y="2343601"/>
                    <a:pt x="3365555" y="2511374"/>
                    <a:pt x="3158596" y="2511374"/>
                  </a:cubicBezTo>
                  <a:lnTo>
                    <a:pt x="713043" y="2511374"/>
                  </a:lnTo>
                  <a:cubicBezTo>
                    <a:pt x="506084" y="2511374"/>
                    <a:pt x="338311" y="2343601"/>
                    <a:pt x="338311" y="2136642"/>
                  </a:cubicBezTo>
                  <a:lnTo>
                    <a:pt x="338311" y="637761"/>
                  </a:lnTo>
                  <a:cubicBezTo>
                    <a:pt x="338311" y="430802"/>
                    <a:pt x="506084" y="263029"/>
                    <a:pt x="713043" y="263029"/>
                  </a:cubicBezTo>
                  <a:close/>
                  <a:moveTo>
                    <a:pt x="593824" y="142875"/>
                  </a:moveTo>
                  <a:cubicBezTo>
                    <a:pt x="365814" y="142875"/>
                    <a:pt x="180975" y="327714"/>
                    <a:pt x="180975" y="555724"/>
                  </a:cubicBezTo>
                  <a:lnTo>
                    <a:pt x="180975" y="2207068"/>
                  </a:lnTo>
                  <a:cubicBezTo>
                    <a:pt x="180975" y="2435078"/>
                    <a:pt x="365814" y="2619917"/>
                    <a:pt x="593824" y="2619917"/>
                  </a:cubicBezTo>
                  <a:lnTo>
                    <a:pt x="3288134" y="2619917"/>
                  </a:lnTo>
                  <a:cubicBezTo>
                    <a:pt x="3516144" y="2619917"/>
                    <a:pt x="3700983" y="2435078"/>
                    <a:pt x="3700983" y="2207068"/>
                  </a:cubicBezTo>
                  <a:lnTo>
                    <a:pt x="3700983" y="555724"/>
                  </a:lnTo>
                  <a:cubicBezTo>
                    <a:pt x="3700983" y="327714"/>
                    <a:pt x="3516144" y="142875"/>
                    <a:pt x="3288134" y="142875"/>
                  </a:cubicBezTo>
                  <a:close/>
                  <a:moveTo>
                    <a:pt x="456060" y="0"/>
                  </a:moveTo>
                  <a:lnTo>
                    <a:pt x="3432372" y="0"/>
                  </a:lnTo>
                  <a:cubicBezTo>
                    <a:pt x="3684247" y="0"/>
                    <a:pt x="3888432" y="204185"/>
                    <a:pt x="3888432" y="456060"/>
                  </a:cubicBezTo>
                  <a:lnTo>
                    <a:pt x="3888432" y="2280244"/>
                  </a:lnTo>
                  <a:cubicBezTo>
                    <a:pt x="3888432" y="2532119"/>
                    <a:pt x="3684247" y="2736304"/>
                    <a:pt x="3432372" y="2736304"/>
                  </a:cubicBezTo>
                  <a:lnTo>
                    <a:pt x="456060" y="2736304"/>
                  </a:lnTo>
                  <a:cubicBezTo>
                    <a:pt x="204185" y="2736304"/>
                    <a:pt x="0" y="2532119"/>
                    <a:pt x="0" y="2280244"/>
                  </a:cubicBezTo>
                  <a:lnTo>
                    <a:pt x="0" y="456060"/>
                  </a:lnTo>
                  <a:cubicBezTo>
                    <a:pt x="0" y="204185"/>
                    <a:pt x="204185" y="0"/>
                    <a:pt x="4560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0" name="Freeform 25">
              <a:extLst>
                <a:ext uri="{FF2B5EF4-FFF2-40B4-BE49-F238E27FC236}">
                  <a16:creationId xmlns:a16="http://schemas.microsoft.com/office/drawing/2014/main" id="{66C83CF2-9280-44CE-88E6-50B6B5A58C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98244" y="5398653"/>
              <a:ext cx="300703" cy="366439"/>
            </a:xfrm>
            <a:custGeom>
              <a:avLst/>
              <a:gdLst/>
              <a:ahLst/>
              <a:cxnLst/>
              <a:rect l="l" t="t" r="r" b="b"/>
              <a:pathLst>
                <a:path w="3240944" h="3949460">
                  <a:moveTo>
                    <a:pt x="2411668" y="919204"/>
                  </a:moveTo>
                  <a:cubicBezTo>
                    <a:pt x="2652037" y="921566"/>
                    <a:pt x="2997179" y="1088232"/>
                    <a:pt x="3147060" y="1333480"/>
                  </a:cubicBezTo>
                  <a:cubicBezTo>
                    <a:pt x="2837519" y="1559133"/>
                    <a:pt x="2713715" y="1818123"/>
                    <a:pt x="2716116" y="2148550"/>
                  </a:cubicBezTo>
                  <a:cubicBezTo>
                    <a:pt x="2724370" y="2506677"/>
                    <a:pt x="2937416" y="2788602"/>
                    <a:pt x="3240944" y="2908604"/>
                  </a:cubicBezTo>
                  <a:cubicBezTo>
                    <a:pt x="3111039" y="3296832"/>
                    <a:pt x="2835874" y="3920800"/>
                    <a:pt x="2360688" y="3949460"/>
                  </a:cubicBezTo>
                  <a:cubicBezTo>
                    <a:pt x="2104982" y="3948826"/>
                    <a:pt x="1887379" y="3871989"/>
                    <a:pt x="1655487" y="3790391"/>
                  </a:cubicBezTo>
                  <a:cubicBezTo>
                    <a:pt x="1465920" y="3881513"/>
                    <a:pt x="1178719" y="3984543"/>
                    <a:pt x="936764" y="3932790"/>
                  </a:cubicBezTo>
                  <a:cubicBezTo>
                    <a:pt x="634032" y="3867349"/>
                    <a:pt x="33306" y="3304229"/>
                    <a:pt x="0" y="2002921"/>
                  </a:cubicBezTo>
                  <a:cubicBezTo>
                    <a:pt x="5122" y="1625861"/>
                    <a:pt x="224231" y="988116"/>
                    <a:pt x="1004287" y="951010"/>
                  </a:cubicBezTo>
                  <a:cubicBezTo>
                    <a:pt x="1237754" y="955627"/>
                    <a:pt x="1430737" y="1013358"/>
                    <a:pt x="1654678" y="1150601"/>
                  </a:cubicBezTo>
                  <a:cubicBezTo>
                    <a:pt x="1907007" y="1025844"/>
                    <a:pt x="2042657" y="934423"/>
                    <a:pt x="2411668" y="919204"/>
                  </a:cubicBezTo>
                  <a:close/>
                  <a:moveTo>
                    <a:pt x="2423572" y="0"/>
                  </a:moveTo>
                  <a:cubicBezTo>
                    <a:pt x="2449670" y="236641"/>
                    <a:pt x="2449574" y="370890"/>
                    <a:pt x="2275646" y="605149"/>
                  </a:cubicBezTo>
                  <a:cubicBezTo>
                    <a:pt x="2098536" y="787863"/>
                    <a:pt x="1909519" y="903902"/>
                    <a:pt x="1627634" y="908022"/>
                  </a:cubicBezTo>
                  <a:cubicBezTo>
                    <a:pt x="1601565" y="662380"/>
                    <a:pt x="1689794" y="371496"/>
                    <a:pt x="1823269" y="256823"/>
                  </a:cubicBezTo>
                  <a:cubicBezTo>
                    <a:pt x="1945582" y="131527"/>
                    <a:pt x="2156003" y="39571"/>
                    <a:pt x="2423572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Rounded Rectangle 8">
              <a:extLst>
                <a:ext uri="{FF2B5EF4-FFF2-40B4-BE49-F238E27FC236}">
                  <a16:creationId xmlns:a16="http://schemas.microsoft.com/office/drawing/2014/main" id="{4A3EBE81-5E07-4BBC-98BC-BA89E04298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00500" y="2582839"/>
              <a:ext cx="300170" cy="347427"/>
            </a:xfrm>
            <a:custGeom>
              <a:avLst/>
              <a:gdLst/>
              <a:ahLst/>
              <a:cxnLst/>
              <a:rect l="l" t="t" r="r" b="b"/>
              <a:pathLst>
                <a:path w="3319870" h="3842533">
                  <a:moveTo>
                    <a:pt x="579936" y="1296382"/>
                  </a:moveTo>
                  <a:lnTo>
                    <a:pt x="2739936" y="1296382"/>
                  </a:lnTo>
                  <a:lnTo>
                    <a:pt x="2739936" y="2796543"/>
                  </a:lnTo>
                  <a:cubicBezTo>
                    <a:pt x="2739936" y="2962250"/>
                    <a:pt x="2605604" y="3096582"/>
                    <a:pt x="2439897" y="3096582"/>
                  </a:cubicBezTo>
                  <a:lnTo>
                    <a:pt x="2272003" y="3096582"/>
                  </a:lnTo>
                  <a:lnTo>
                    <a:pt x="2272003" y="3590505"/>
                  </a:lnTo>
                  <a:cubicBezTo>
                    <a:pt x="2272003" y="3729696"/>
                    <a:pt x="2159166" y="3842533"/>
                    <a:pt x="2019975" y="3842533"/>
                  </a:cubicBezTo>
                  <a:cubicBezTo>
                    <a:pt x="1880784" y="3842533"/>
                    <a:pt x="1767947" y="3729696"/>
                    <a:pt x="1767947" y="3590505"/>
                  </a:cubicBezTo>
                  <a:lnTo>
                    <a:pt x="1767947" y="3096582"/>
                  </a:lnTo>
                  <a:lnTo>
                    <a:pt x="1492066" y="3096582"/>
                  </a:lnTo>
                  <a:lnTo>
                    <a:pt x="1492066" y="3590505"/>
                  </a:lnTo>
                  <a:cubicBezTo>
                    <a:pt x="1492066" y="3729696"/>
                    <a:pt x="1379229" y="3842533"/>
                    <a:pt x="1240038" y="3842533"/>
                  </a:cubicBezTo>
                  <a:cubicBezTo>
                    <a:pt x="1100847" y="3842533"/>
                    <a:pt x="988010" y="3729696"/>
                    <a:pt x="988010" y="3590505"/>
                  </a:cubicBezTo>
                  <a:lnTo>
                    <a:pt x="988010" y="3096582"/>
                  </a:lnTo>
                  <a:lnTo>
                    <a:pt x="879975" y="3096582"/>
                  </a:lnTo>
                  <a:cubicBezTo>
                    <a:pt x="714268" y="3096582"/>
                    <a:pt x="579936" y="2962250"/>
                    <a:pt x="579936" y="2796543"/>
                  </a:cubicBezTo>
                  <a:close/>
                  <a:moveTo>
                    <a:pt x="3067842" y="1281925"/>
                  </a:moveTo>
                  <a:cubicBezTo>
                    <a:pt x="3207033" y="1281925"/>
                    <a:pt x="3319870" y="1394762"/>
                    <a:pt x="3319870" y="1533953"/>
                  </a:cubicBezTo>
                  <a:lnTo>
                    <a:pt x="3319870" y="2505897"/>
                  </a:lnTo>
                  <a:cubicBezTo>
                    <a:pt x="3319870" y="2645088"/>
                    <a:pt x="3207033" y="2757925"/>
                    <a:pt x="3067842" y="2757925"/>
                  </a:cubicBezTo>
                  <a:cubicBezTo>
                    <a:pt x="2928651" y="2757925"/>
                    <a:pt x="2815814" y="2645088"/>
                    <a:pt x="2815814" y="2505897"/>
                  </a:cubicBezTo>
                  <a:lnTo>
                    <a:pt x="2815814" y="1533953"/>
                  </a:lnTo>
                  <a:cubicBezTo>
                    <a:pt x="2815814" y="1394762"/>
                    <a:pt x="2928651" y="1281925"/>
                    <a:pt x="3067842" y="1281925"/>
                  </a:cubicBezTo>
                  <a:close/>
                  <a:moveTo>
                    <a:pt x="252028" y="1281925"/>
                  </a:moveTo>
                  <a:cubicBezTo>
                    <a:pt x="391219" y="1281925"/>
                    <a:pt x="504056" y="1394762"/>
                    <a:pt x="504056" y="1533953"/>
                  </a:cubicBezTo>
                  <a:lnTo>
                    <a:pt x="504056" y="2505897"/>
                  </a:lnTo>
                  <a:cubicBezTo>
                    <a:pt x="504056" y="2645088"/>
                    <a:pt x="391219" y="2757925"/>
                    <a:pt x="252028" y="2757925"/>
                  </a:cubicBezTo>
                  <a:cubicBezTo>
                    <a:pt x="112837" y="2757925"/>
                    <a:pt x="0" y="2645088"/>
                    <a:pt x="0" y="2505897"/>
                  </a:cubicBezTo>
                  <a:lnTo>
                    <a:pt x="0" y="1533953"/>
                  </a:lnTo>
                  <a:cubicBezTo>
                    <a:pt x="0" y="1394762"/>
                    <a:pt x="112837" y="1281925"/>
                    <a:pt x="252028" y="1281925"/>
                  </a:cubicBezTo>
                  <a:close/>
                  <a:moveTo>
                    <a:pt x="2134062" y="558521"/>
                  </a:moveTo>
                  <a:cubicBezTo>
                    <a:pt x="2073373" y="558521"/>
                    <a:pt x="2024174" y="607720"/>
                    <a:pt x="2024174" y="668409"/>
                  </a:cubicBezTo>
                  <a:cubicBezTo>
                    <a:pt x="2024174" y="729098"/>
                    <a:pt x="2073373" y="778297"/>
                    <a:pt x="2134062" y="778297"/>
                  </a:cubicBezTo>
                  <a:cubicBezTo>
                    <a:pt x="2194751" y="778297"/>
                    <a:pt x="2243950" y="729098"/>
                    <a:pt x="2243950" y="668409"/>
                  </a:cubicBezTo>
                  <a:cubicBezTo>
                    <a:pt x="2243950" y="607720"/>
                    <a:pt x="2194751" y="558521"/>
                    <a:pt x="2134062" y="558521"/>
                  </a:cubicBezTo>
                  <a:close/>
                  <a:moveTo>
                    <a:pt x="1177409" y="558521"/>
                  </a:moveTo>
                  <a:cubicBezTo>
                    <a:pt x="1116720" y="558521"/>
                    <a:pt x="1067521" y="607720"/>
                    <a:pt x="1067521" y="668409"/>
                  </a:cubicBezTo>
                  <a:cubicBezTo>
                    <a:pt x="1067521" y="729098"/>
                    <a:pt x="1116720" y="778297"/>
                    <a:pt x="1177409" y="778297"/>
                  </a:cubicBezTo>
                  <a:cubicBezTo>
                    <a:pt x="1238098" y="778297"/>
                    <a:pt x="1287297" y="729098"/>
                    <a:pt x="1287297" y="668409"/>
                  </a:cubicBezTo>
                  <a:cubicBezTo>
                    <a:pt x="1287297" y="607720"/>
                    <a:pt x="1238098" y="558521"/>
                    <a:pt x="1177409" y="558521"/>
                  </a:cubicBezTo>
                  <a:close/>
                  <a:moveTo>
                    <a:pt x="1041854" y="0"/>
                  </a:moveTo>
                  <a:lnTo>
                    <a:pt x="1215617" y="300965"/>
                  </a:lnTo>
                  <a:cubicBezTo>
                    <a:pt x="1350827" y="238508"/>
                    <a:pt x="1501239" y="204386"/>
                    <a:pt x="1659158" y="204272"/>
                  </a:cubicBezTo>
                  <a:cubicBezTo>
                    <a:pt x="1823689" y="204153"/>
                    <a:pt x="1980124" y="240963"/>
                    <a:pt x="2119837" y="308065"/>
                  </a:cubicBezTo>
                  <a:lnTo>
                    <a:pt x="2297698" y="0"/>
                  </a:lnTo>
                  <a:lnTo>
                    <a:pt x="2391229" y="54000"/>
                  </a:lnTo>
                  <a:lnTo>
                    <a:pt x="2215205" y="358882"/>
                  </a:lnTo>
                  <a:cubicBezTo>
                    <a:pt x="2507692" y="533629"/>
                    <a:pt x="2710924" y="843756"/>
                    <a:pt x="2737127" y="1206450"/>
                  </a:cubicBezTo>
                  <a:cubicBezTo>
                    <a:pt x="2018962" y="1206967"/>
                    <a:pt x="1300797" y="1207483"/>
                    <a:pt x="582632" y="1208000"/>
                  </a:cubicBezTo>
                  <a:cubicBezTo>
                    <a:pt x="608780" y="838665"/>
                    <a:pt x="818541" y="523565"/>
                    <a:pt x="1119462" y="350420"/>
                  </a:cubicBezTo>
                  <a:lnTo>
                    <a:pt x="948323" y="5400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C0C7969F-A090-4D7D-AE69-318914512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45011" y="2518278"/>
              <a:ext cx="340001" cy="338281"/>
            </a:xfrm>
            <a:custGeom>
              <a:avLst/>
              <a:gdLst/>
              <a:ahLst/>
              <a:cxnLst/>
              <a:rect l="l" t="t" r="r" b="b"/>
              <a:pathLst>
                <a:path w="2956013" h="2941055">
                  <a:moveTo>
                    <a:pt x="2169165" y="2259549"/>
                  </a:moveTo>
                  <a:cubicBezTo>
                    <a:pt x="2305163" y="2320579"/>
                    <a:pt x="2430502" y="2400997"/>
                    <a:pt x="2542352" y="2496872"/>
                  </a:cubicBezTo>
                  <a:cubicBezTo>
                    <a:pt x="2303978" y="2744099"/>
                    <a:pt x="1979593" y="2907447"/>
                    <a:pt x="1617206" y="2939204"/>
                  </a:cubicBezTo>
                  <a:lnTo>
                    <a:pt x="1588575" y="2925411"/>
                  </a:lnTo>
                  <a:cubicBezTo>
                    <a:pt x="1835671" y="2758142"/>
                    <a:pt x="2037335" y="2529257"/>
                    <a:pt x="2169165" y="2259549"/>
                  </a:cubicBezTo>
                  <a:close/>
                  <a:moveTo>
                    <a:pt x="797309" y="2254509"/>
                  </a:moveTo>
                  <a:cubicBezTo>
                    <a:pt x="928512" y="2525684"/>
                    <a:pt x="1129977" y="2756161"/>
                    <a:pt x="1376879" y="2925229"/>
                  </a:cubicBezTo>
                  <a:cubicBezTo>
                    <a:pt x="1367940" y="2931748"/>
                    <a:pt x="1358086" y="2936536"/>
                    <a:pt x="1348086" y="2941055"/>
                  </a:cubicBezTo>
                  <a:cubicBezTo>
                    <a:pt x="981929" y="2910776"/>
                    <a:pt x="654006" y="2746454"/>
                    <a:pt x="413461" y="2497054"/>
                  </a:cubicBezTo>
                  <a:cubicBezTo>
                    <a:pt x="528278" y="2398621"/>
                    <a:pt x="657289" y="2316447"/>
                    <a:pt x="797309" y="2254509"/>
                  </a:cubicBezTo>
                  <a:close/>
                  <a:moveTo>
                    <a:pt x="1426305" y="2108791"/>
                  </a:moveTo>
                  <a:lnTo>
                    <a:pt x="1426305" y="2824067"/>
                  </a:lnTo>
                  <a:cubicBezTo>
                    <a:pt x="1203050" y="2668305"/>
                    <a:pt x="1020431" y="2458508"/>
                    <a:pt x="899682" y="2212532"/>
                  </a:cubicBezTo>
                  <a:cubicBezTo>
                    <a:pt x="1063835" y="2148883"/>
                    <a:pt x="1241204" y="2112683"/>
                    <a:pt x="1426305" y="2108791"/>
                  </a:cubicBezTo>
                  <a:close/>
                  <a:moveTo>
                    <a:pt x="1527809" y="2108695"/>
                  </a:moveTo>
                  <a:cubicBezTo>
                    <a:pt x="1717707" y="2112557"/>
                    <a:pt x="1899494" y="2150291"/>
                    <a:pt x="2067336" y="2216559"/>
                  </a:cubicBezTo>
                  <a:cubicBezTo>
                    <a:pt x="1943936" y="2466549"/>
                    <a:pt x="1756622" y="2679032"/>
                    <a:pt x="1527809" y="2835300"/>
                  </a:cubicBezTo>
                  <a:close/>
                  <a:moveTo>
                    <a:pt x="2354776" y="1530125"/>
                  </a:moveTo>
                  <a:lnTo>
                    <a:pt x="2955077" y="1530125"/>
                  </a:lnTo>
                  <a:cubicBezTo>
                    <a:pt x="2942393" y="1866074"/>
                    <a:pt x="2817414" y="2173186"/>
                    <a:pt x="2615767" y="2414127"/>
                  </a:cubicBezTo>
                  <a:cubicBezTo>
                    <a:pt x="2496453" y="2311434"/>
                    <a:pt x="2362630" y="2225327"/>
                    <a:pt x="2217376" y="2159975"/>
                  </a:cubicBezTo>
                  <a:cubicBezTo>
                    <a:pt x="2300477" y="1965771"/>
                    <a:pt x="2348521" y="1753185"/>
                    <a:pt x="2354776" y="1530125"/>
                  </a:cubicBezTo>
                  <a:close/>
                  <a:moveTo>
                    <a:pt x="1527809" y="1530125"/>
                  </a:moveTo>
                  <a:lnTo>
                    <a:pt x="2244039" y="1530125"/>
                  </a:lnTo>
                  <a:cubicBezTo>
                    <a:pt x="2237819" y="1737690"/>
                    <a:pt x="2192963" y="1935525"/>
                    <a:pt x="2115825" y="2116496"/>
                  </a:cubicBezTo>
                  <a:cubicBezTo>
                    <a:pt x="1933189" y="2043464"/>
                    <a:pt x="1735000" y="2001899"/>
                    <a:pt x="1527809" y="1997958"/>
                  </a:cubicBezTo>
                  <a:close/>
                  <a:moveTo>
                    <a:pt x="725097" y="1530125"/>
                  </a:moveTo>
                  <a:lnTo>
                    <a:pt x="1426305" y="1530125"/>
                  </a:lnTo>
                  <a:lnTo>
                    <a:pt x="1426305" y="1998054"/>
                  </a:lnTo>
                  <a:cubicBezTo>
                    <a:pt x="1224105" y="2002029"/>
                    <a:pt x="1030504" y="2041966"/>
                    <a:pt x="851699" y="2112283"/>
                  </a:cubicBezTo>
                  <a:cubicBezTo>
                    <a:pt x="775482" y="1932518"/>
                    <a:pt x="731260" y="1736112"/>
                    <a:pt x="725097" y="1530125"/>
                  </a:cubicBezTo>
                  <a:close/>
                  <a:moveTo>
                    <a:pt x="934" y="1530125"/>
                  </a:moveTo>
                  <a:lnTo>
                    <a:pt x="614360" y="1530125"/>
                  </a:lnTo>
                  <a:cubicBezTo>
                    <a:pt x="620543" y="1751166"/>
                    <a:pt x="667772" y="1961919"/>
                    <a:pt x="749235" y="2154869"/>
                  </a:cubicBezTo>
                  <a:cubicBezTo>
                    <a:pt x="599936" y="2221117"/>
                    <a:pt x="462426" y="2308980"/>
                    <a:pt x="340129" y="2414234"/>
                  </a:cubicBezTo>
                  <a:cubicBezTo>
                    <a:pt x="138582" y="2173144"/>
                    <a:pt x="13619" y="1866051"/>
                    <a:pt x="934" y="1530125"/>
                  </a:cubicBezTo>
                  <a:close/>
                  <a:moveTo>
                    <a:pt x="883886" y="768586"/>
                  </a:moveTo>
                  <a:cubicBezTo>
                    <a:pt x="1053566" y="831753"/>
                    <a:pt x="1236128" y="867407"/>
                    <a:pt x="1426305" y="871035"/>
                  </a:cubicBezTo>
                  <a:lnTo>
                    <a:pt x="1426305" y="1428622"/>
                  </a:lnTo>
                  <a:lnTo>
                    <a:pt x="724559" y="1428622"/>
                  </a:lnTo>
                  <a:cubicBezTo>
                    <a:pt x="730221" y="1192426"/>
                    <a:pt x="785872" y="968634"/>
                    <a:pt x="883886" y="768586"/>
                  </a:cubicBezTo>
                  <a:close/>
                  <a:moveTo>
                    <a:pt x="2083288" y="764501"/>
                  </a:moveTo>
                  <a:cubicBezTo>
                    <a:pt x="2182501" y="965616"/>
                    <a:pt x="2238869" y="1190833"/>
                    <a:pt x="2244577" y="1428622"/>
                  </a:cubicBezTo>
                  <a:lnTo>
                    <a:pt x="1527809" y="1428622"/>
                  </a:lnTo>
                  <a:lnTo>
                    <a:pt x="1527809" y="871130"/>
                  </a:lnTo>
                  <a:cubicBezTo>
                    <a:pt x="1722835" y="867528"/>
                    <a:pt x="1909881" y="830382"/>
                    <a:pt x="2083288" y="764501"/>
                  </a:cubicBezTo>
                  <a:close/>
                  <a:moveTo>
                    <a:pt x="375750" y="484510"/>
                  </a:moveTo>
                  <a:cubicBezTo>
                    <a:pt x="497688" y="583858"/>
                    <a:pt x="633678" y="666438"/>
                    <a:pt x="780212" y="729142"/>
                  </a:cubicBezTo>
                  <a:cubicBezTo>
                    <a:pt x="677519" y="941475"/>
                    <a:pt x="619429" y="1178562"/>
                    <a:pt x="613822" y="1428622"/>
                  </a:cubicBezTo>
                  <a:lnTo>
                    <a:pt x="0" y="1428622"/>
                  </a:lnTo>
                  <a:cubicBezTo>
                    <a:pt x="9263" y="1065848"/>
                    <a:pt x="149371" y="735691"/>
                    <a:pt x="375750" y="484510"/>
                  </a:cubicBezTo>
                  <a:close/>
                  <a:moveTo>
                    <a:pt x="2580304" y="484479"/>
                  </a:moveTo>
                  <a:cubicBezTo>
                    <a:pt x="2806628" y="735651"/>
                    <a:pt x="2946750" y="1065827"/>
                    <a:pt x="2956013" y="1428622"/>
                  </a:cubicBezTo>
                  <a:lnTo>
                    <a:pt x="2355314" y="1428622"/>
                  </a:lnTo>
                  <a:cubicBezTo>
                    <a:pt x="2349636" y="1176504"/>
                    <a:pt x="2290630" y="937573"/>
                    <a:pt x="2186241" y="724113"/>
                  </a:cubicBezTo>
                  <a:cubicBezTo>
                    <a:pt x="2328935" y="662418"/>
                    <a:pt x="2461323" y="581449"/>
                    <a:pt x="2580304" y="484479"/>
                  </a:cubicBezTo>
                  <a:close/>
                  <a:moveTo>
                    <a:pt x="1426305" y="124032"/>
                  </a:moveTo>
                  <a:lnTo>
                    <a:pt x="1426305" y="760298"/>
                  </a:lnTo>
                  <a:cubicBezTo>
                    <a:pt x="1253727" y="756791"/>
                    <a:pt x="1087879" y="724966"/>
                    <a:pt x="933247" y="668842"/>
                  </a:cubicBezTo>
                  <a:cubicBezTo>
                    <a:pt x="1054039" y="451822"/>
                    <a:pt x="1223389" y="265609"/>
                    <a:pt x="1426305" y="124032"/>
                  </a:cubicBezTo>
                  <a:close/>
                  <a:moveTo>
                    <a:pt x="1527809" y="112799"/>
                  </a:moveTo>
                  <a:cubicBezTo>
                    <a:pt x="1736145" y="255085"/>
                    <a:pt x="1910079" y="443973"/>
                    <a:pt x="2033951" y="664748"/>
                  </a:cubicBezTo>
                  <a:cubicBezTo>
                    <a:pt x="1875578" y="723616"/>
                    <a:pt x="1705238" y="756901"/>
                    <a:pt x="1527809" y="760394"/>
                  </a:cubicBezTo>
                  <a:close/>
                  <a:moveTo>
                    <a:pt x="1632157" y="1693"/>
                  </a:moveTo>
                  <a:cubicBezTo>
                    <a:pt x="1969090" y="34839"/>
                    <a:pt x="2272411" y="181752"/>
                    <a:pt x="2502559" y="404493"/>
                  </a:cubicBezTo>
                  <a:cubicBezTo>
                    <a:pt x="2392455" y="493535"/>
                    <a:pt x="2270018" y="567692"/>
                    <a:pt x="2138287" y="624414"/>
                  </a:cubicBezTo>
                  <a:cubicBezTo>
                    <a:pt x="2004803" y="382989"/>
                    <a:pt x="1815448" y="176841"/>
                    <a:pt x="1587368" y="23269"/>
                  </a:cubicBezTo>
                  <a:close/>
                  <a:moveTo>
                    <a:pt x="1333466" y="0"/>
                  </a:moveTo>
                  <a:lnTo>
                    <a:pt x="1376468" y="23177"/>
                  </a:lnTo>
                  <a:cubicBezTo>
                    <a:pt x="1149236" y="178863"/>
                    <a:pt x="960516" y="386575"/>
                    <a:pt x="827965" y="629347"/>
                  </a:cubicBezTo>
                  <a:cubicBezTo>
                    <a:pt x="692459" y="571593"/>
                    <a:pt x="566467" y="495851"/>
                    <a:pt x="453430" y="404475"/>
                  </a:cubicBezTo>
                  <a:cubicBezTo>
                    <a:pt x="685742" y="179438"/>
                    <a:pt x="992667" y="31629"/>
                    <a:pt x="13334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6B9186B4-3CAE-4B1B-9EE5-82556E22D24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345251" y="2251006"/>
              <a:ext cx="441966" cy="281210"/>
            </a:xfrm>
            <a:custGeom>
              <a:avLst/>
              <a:gdLst/>
              <a:ahLst/>
              <a:cxnLst/>
              <a:rect l="l" t="t" r="r" b="b"/>
              <a:pathLst>
                <a:path w="3980365" h="2532594">
                  <a:moveTo>
                    <a:pt x="1988360" y="58973"/>
                  </a:moveTo>
                  <a:cubicBezTo>
                    <a:pt x="1988306" y="58975"/>
                    <a:pt x="1988252" y="58977"/>
                    <a:pt x="1988199" y="58995"/>
                  </a:cubicBezTo>
                  <a:cubicBezTo>
                    <a:pt x="1988145" y="58977"/>
                    <a:pt x="1988091" y="58975"/>
                    <a:pt x="1988037" y="58973"/>
                  </a:cubicBezTo>
                  <a:lnTo>
                    <a:pt x="1988037" y="59017"/>
                  </a:lnTo>
                  <a:cubicBezTo>
                    <a:pt x="1574406" y="74019"/>
                    <a:pt x="1375335" y="406725"/>
                    <a:pt x="1370318" y="708381"/>
                  </a:cubicBezTo>
                  <a:cubicBezTo>
                    <a:pt x="1362506" y="1089140"/>
                    <a:pt x="1497435" y="1312904"/>
                    <a:pt x="1568575" y="1407072"/>
                  </a:cubicBezTo>
                  <a:cubicBezTo>
                    <a:pt x="1631785" y="1490670"/>
                    <a:pt x="1727890" y="1649476"/>
                    <a:pt x="1617443" y="1704159"/>
                  </a:cubicBezTo>
                  <a:cubicBezTo>
                    <a:pt x="1318592" y="1846636"/>
                    <a:pt x="1062028" y="1946829"/>
                    <a:pt x="927030" y="2049664"/>
                  </a:cubicBezTo>
                  <a:cubicBezTo>
                    <a:pt x="705669" y="2234426"/>
                    <a:pt x="740656" y="2445615"/>
                    <a:pt x="754501" y="2532594"/>
                  </a:cubicBezTo>
                  <a:lnTo>
                    <a:pt x="1988199" y="2531551"/>
                  </a:lnTo>
                  <a:lnTo>
                    <a:pt x="3221896" y="2532594"/>
                  </a:lnTo>
                  <a:cubicBezTo>
                    <a:pt x="3235741" y="2445615"/>
                    <a:pt x="3270728" y="2234426"/>
                    <a:pt x="3049367" y="2049664"/>
                  </a:cubicBezTo>
                  <a:cubicBezTo>
                    <a:pt x="2914369" y="1946829"/>
                    <a:pt x="2657805" y="1846636"/>
                    <a:pt x="2358954" y="1704159"/>
                  </a:cubicBezTo>
                  <a:cubicBezTo>
                    <a:pt x="2248507" y="1649476"/>
                    <a:pt x="2344612" y="1490670"/>
                    <a:pt x="2407822" y="1407072"/>
                  </a:cubicBezTo>
                  <a:cubicBezTo>
                    <a:pt x="2478962" y="1312904"/>
                    <a:pt x="2613891" y="1089140"/>
                    <a:pt x="2606079" y="708381"/>
                  </a:cubicBezTo>
                  <a:cubicBezTo>
                    <a:pt x="2601062" y="406725"/>
                    <a:pt x="2401991" y="74019"/>
                    <a:pt x="1988360" y="59017"/>
                  </a:cubicBezTo>
                  <a:close/>
                  <a:moveTo>
                    <a:pt x="1093515" y="0"/>
                  </a:moveTo>
                  <a:cubicBezTo>
                    <a:pt x="736613" y="12826"/>
                    <a:pt x="553627" y="327881"/>
                    <a:pt x="549299" y="588096"/>
                  </a:cubicBezTo>
                  <a:cubicBezTo>
                    <a:pt x="542562" y="916461"/>
                    <a:pt x="658924" y="1109434"/>
                    <a:pt x="720275" y="1190644"/>
                  </a:cubicBezTo>
                  <a:cubicBezTo>
                    <a:pt x="774787" y="1262738"/>
                    <a:pt x="857667" y="1399692"/>
                    <a:pt x="762418" y="1446850"/>
                  </a:cubicBezTo>
                  <a:cubicBezTo>
                    <a:pt x="504691" y="1569722"/>
                    <a:pt x="283431" y="1656128"/>
                    <a:pt x="167010" y="1744812"/>
                  </a:cubicBezTo>
                  <a:cubicBezTo>
                    <a:pt x="-23891" y="1904150"/>
                    <a:pt x="672" y="2013351"/>
                    <a:pt x="1392" y="2161289"/>
                  </a:cubicBezTo>
                  <a:cubicBezTo>
                    <a:pt x="356083" y="2160989"/>
                    <a:pt x="261990" y="2166300"/>
                    <a:pt x="616681" y="2166000"/>
                  </a:cubicBezTo>
                  <a:cubicBezTo>
                    <a:pt x="794788" y="1846239"/>
                    <a:pt x="1045824" y="1778915"/>
                    <a:pt x="1453932" y="1593789"/>
                  </a:cubicBezTo>
                  <a:cubicBezTo>
                    <a:pt x="1171572" y="1115084"/>
                    <a:pt x="1046285" y="714919"/>
                    <a:pt x="1414663" y="124017"/>
                  </a:cubicBezTo>
                  <a:cubicBezTo>
                    <a:pt x="1309485" y="41539"/>
                    <a:pt x="1305280" y="26381"/>
                    <a:pt x="1093515" y="0"/>
                  </a:cubicBezTo>
                  <a:close/>
                  <a:moveTo>
                    <a:pt x="2886850" y="0"/>
                  </a:moveTo>
                  <a:cubicBezTo>
                    <a:pt x="2675085" y="26381"/>
                    <a:pt x="2670880" y="41539"/>
                    <a:pt x="2565702" y="124017"/>
                  </a:cubicBezTo>
                  <a:cubicBezTo>
                    <a:pt x="2934080" y="714919"/>
                    <a:pt x="2808793" y="1115084"/>
                    <a:pt x="2526433" y="1593789"/>
                  </a:cubicBezTo>
                  <a:cubicBezTo>
                    <a:pt x="2934542" y="1778915"/>
                    <a:pt x="3185577" y="1846239"/>
                    <a:pt x="3363685" y="2166000"/>
                  </a:cubicBezTo>
                  <a:cubicBezTo>
                    <a:pt x="3718376" y="2166300"/>
                    <a:pt x="3624282" y="2160989"/>
                    <a:pt x="3978973" y="2161289"/>
                  </a:cubicBezTo>
                  <a:cubicBezTo>
                    <a:pt x="3979693" y="2013351"/>
                    <a:pt x="4004256" y="1904150"/>
                    <a:pt x="3813355" y="1744812"/>
                  </a:cubicBezTo>
                  <a:cubicBezTo>
                    <a:pt x="3696934" y="1656128"/>
                    <a:pt x="3475674" y="1569722"/>
                    <a:pt x="3217947" y="1446850"/>
                  </a:cubicBezTo>
                  <a:cubicBezTo>
                    <a:pt x="3122698" y="1399692"/>
                    <a:pt x="3205579" y="1262738"/>
                    <a:pt x="3260090" y="1190644"/>
                  </a:cubicBezTo>
                  <a:cubicBezTo>
                    <a:pt x="3321441" y="1109434"/>
                    <a:pt x="3437803" y="916461"/>
                    <a:pt x="3431066" y="588096"/>
                  </a:cubicBezTo>
                  <a:cubicBezTo>
                    <a:pt x="3426739" y="327881"/>
                    <a:pt x="3243752" y="12826"/>
                    <a:pt x="28868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Rectangle 6">
              <a:extLst>
                <a:ext uri="{FF2B5EF4-FFF2-40B4-BE49-F238E27FC236}">
                  <a16:creationId xmlns:a16="http://schemas.microsoft.com/office/drawing/2014/main" id="{1AE4B125-6999-45DF-B3C8-56A855BA5E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03273" y="3365017"/>
              <a:ext cx="357359" cy="364685"/>
            </a:xfrm>
            <a:custGeom>
              <a:avLst/>
              <a:gdLst/>
              <a:ahLst/>
              <a:cxnLst/>
              <a:rect l="l" t="t" r="r" b="b"/>
              <a:pathLst>
                <a:path w="3860876" h="3940019">
                  <a:moveTo>
                    <a:pt x="3248876" y="1942264"/>
                  </a:moveTo>
                  <a:lnTo>
                    <a:pt x="3860876" y="1942264"/>
                  </a:lnTo>
                  <a:lnTo>
                    <a:pt x="3860876" y="2090815"/>
                  </a:lnTo>
                  <a:lnTo>
                    <a:pt x="3859023" y="2090815"/>
                  </a:lnTo>
                  <a:cubicBezTo>
                    <a:pt x="3817225" y="2949620"/>
                    <a:pt x="3215273" y="3679864"/>
                    <a:pt x="2378197" y="3884304"/>
                  </a:cubicBezTo>
                  <a:cubicBezTo>
                    <a:pt x="2219818" y="3922985"/>
                    <a:pt x="2060231" y="3941082"/>
                    <a:pt x="1902626" y="3939971"/>
                  </a:cubicBezTo>
                  <a:cubicBezTo>
                    <a:pt x="1286982" y="3935631"/>
                    <a:pt x="701577" y="3638194"/>
                    <a:pt x="337583" y="3128887"/>
                  </a:cubicBezTo>
                  <a:lnTo>
                    <a:pt x="30667" y="3435803"/>
                  </a:lnTo>
                  <a:lnTo>
                    <a:pt x="30667" y="2342045"/>
                  </a:lnTo>
                  <a:lnTo>
                    <a:pt x="1124425" y="2342045"/>
                  </a:lnTo>
                  <a:lnTo>
                    <a:pt x="781340" y="2685130"/>
                  </a:lnTo>
                  <a:cubicBezTo>
                    <a:pt x="1079782" y="3180935"/>
                    <a:pt x="1667379" y="3425841"/>
                    <a:pt x="2232517" y="3287817"/>
                  </a:cubicBezTo>
                  <a:cubicBezTo>
                    <a:pt x="2810639" y="3146622"/>
                    <a:pt x="3224897" y="2638979"/>
                    <a:pt x="3247291" y="2044286"/>
                  </a:cubicBezTo>
                  <a:lnTo>
                    <a:pt x="3248876" y="2044345"/>
                  </a:lnTo>
                  <a:close/>
                  <a:moveTo>
                    <a:pt x="1958249" y="48"/>
                  </a:moveTo>
                  <a:cubicBezTo>
                    <a:pt x="2573893" y="4388"/>
                    <a:pt x="3159298" y="301825"/>
                    <a:pt x="3523293" y="811132"/>
                  </a:cubicBezTo>
                  <a:lnTo>
                    <a:pt x="3830209" y="504216"/>
                  </a:lnTo>
                  <a:lnTo>
                    <a:pt x="3830209" y="1597974"/>
                  </a:lnTo>
                  <a:lnTo>
                    <a:pt x="2736450" y="1597974"/>
                  </a:lnTo>
                  <a:lnTo>
                    <a:pt x="3079535" y="1254889"/>
                  </a:lnTo>
                  <a:cubicBezTo>
                    <a:pt x="2781093" y="759084"/>
                    <a:pt x="2193496" y="514178"/>
                    <a:pt x="1628358" y="652202"/>
                  </a:cubicBezTo>
                  <a:cubicBezTo>
                    <a:pt x="1050236" y="793397"/>
                    <a:pt x="635978" y="1301040"/>
                    <a:pt x="613584" y="1895733"/>
                  </a:cubicBezTo>
                  <a:lnTo>
                    <a:pt x="612000" y="1895674"/>
                  </a:lnTo>
                  <a:lnTo>
                    <a:pt x="612000" y="1985958"/>
                  </a:lnTo>
                  <a:lnTo>
                    <a:pt x="0" y="1985958"/>
                  </a:lnTo>
                  <a:lnTo>
                    <a:pt x="0" y="1837407"/>
                  </a:lnTo>
                  <a:lnTo>
                    <a:pt x="2787" y="1837407"/>
                  </a:lnTo>
                  <a:cubicBezTo>
                    <a:pt x="49183" y="983705"/>
                    <a:pt x="649445" y="259216"/>
                    <a:pt x="1482678" y="55715"/>
                  </a:cubicBezTo>
                  <a:cubicBezTo>
                    <a:pt x="1641057" y="17034"/>
                    <a:pt x="1800644" y="-1063"/>
                    <a:pt x="1958249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자유형: 도형 16">
              <a:extLst>
                <a:ext uri="{FF2B5EF4-FFF2-40B4-BE49-F238E27FC236}">
                  <a16:creationId xmlns:a16="http://schemas.microsoft.com/office/drawing/2014/main" id="{A1F6F3B5-823E-442B-809C-F7DFF41F20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28038" y="5418963"/>
              <a:ext cx="353455" cy="397548"/>
            </a:xfrm>
            <a:custGeom>
              <a:avLst/>
              <a:gdLst>
                <a:gd name="connsiteX0" fmla="*/ 1376433 w 2765122"/>
                <a:gd name="connsiteY0" fmla="*/ 2257187 h 3110058"/>
                <a:gd name="connsiteX1" fmla="*/ 1145400 w 2765122"/>
                <a:gd name="connsiteY1" fmla="*/ 2354829 h 3110058"/>
                <a:gd name="connsiteX2" fmla="*/ 1036105 w 2765122"/>
                <a:gd name="connsiteY2" fmla="*/ 2389775 h 3110058"/>
                <a:gd name="connsiteX3" fmla="*/ 1040146 w 2765122"/>
                <a:gd name="connsiteY3" fmla="*/ 2406930 h 3110058"/>
                <a:gd name="connsiteX4" fmla="*/ 1382560 w 2765122"/>
                <a:gd name="connsiteY4" fmla="*/ 2894301 h 3110058"/>
                <a:gd name="connsiteX5" fmla="*/ 1724974 w 2765122"/>
                <a:gd name="connsiteY5" fmla="*/ 2406930 h 3110058"/>
                <a:gd name="connsiteX6" fmla="*/ 1726723 w 2765122"/>
                <a:gd name="connsiteY6" fmla="*/ 2399874 h 3110058"/>
                <a:gd name="connsiteX7" fmla="*/ 1605728 w 2765122"/>
                <a:gd name="connsiteY7" fmla="*/ 2358846 h 3110058"/>
                <a:gd name="connsiteX8" fmla="*/ 1795887 w 2765122"/>
                <a:gd name="connsiteY8" fmla="*/ 2033026 h 3110058"/>
                <a:gd name="connsiteX9" fmla="*/ 1694075 w 2765122"/>
                <a:gd name="connsiteY9" fmla="*/ 2094586 h 3110058"/>
                <a:gd name="connsiteX10" fmla="*/ 1578650 w 2765122"/>
                <a:gd name="connsiteY10" fmla="*/ 2155153 h 3110058"/>
                <a:gd name="connsiteX11" fmla="*/ 1618821 w 2765122"/>
                <a:gd name="connsiteY11" fmla="*/ 2173994 h 3110058"/>
                <a:gd name="connsiteX12" fmla="*/ 1763952 w 2765122"/>
                <a:gd name="connsiteY12" fmla="*/ 2229138 h 3110058"/>
                <a:gd name="connsiteX13" fmla="*/ 1791432 w 2765122"/>
                <a:gd name="connsiteY13" fmla="*/ 2076334 h 3110058"/>
                <a:gd name="connsiteX14" fmla="*/ 969005 w 2765122"/>
                <a:gd name="connsiteY14" fmla="*/ 2030800 h 3110058"/>
                <a:gd name="connsiteX15" fmla="*/ 973688 w 2765122"/>
                <a:gd name="connsiteY15" fmla="*/ 2076334 h 3110058"/>
                <a:gd name="connsiteX16" fmla="*/ 997942 w 2765122"/>
                <a:gd name="connsiteY16" fmla="*/ 2219324 h 3110058"/>
                <a:gd name="connsiteX17" fmla="*/ 1135534 w 2765122"/>
                <a:gd name="connsiteY17" fmla="*/ 2169774 h 3110058"/>
                <a:gd name="connsiteX18" fmla="*/ 1176026 w 2765122"/>
                <a:gd name="connsiteY18" fmla="*/ 2151638 h 3110058"/>
                <a:gd name="connsiteX19" fmla="*/ 1061678 w 2765122"/>
                <a:gd name="connsiteY19" fmla="*/ 2089068 h 3110058"/>
                <a:gd name="connsiteX20" fmla="*/ 2270995 w 2765122"/>
                <a:gd name="connsiteY20" fmla="*/ 1682607 h 3110058"/>
                <a:gd name="connsiteX21" fmla="*/ 2193789 w 2765122"/>
                <a:gd name="connsiteY21" fmla="*/ 1749541 h 3110058"/>
                <a:gd name="connsiteX22" fmla="*/ 2080535 w 2765122"/>
                <a:gd name="connsiteY22" fmla="*/ 1839120 h 3110058"/>
                <a:gd name="connsiteX23" fmla="*/ 1988274 w 2765122"/>
                <a:gd name="connsiteY23" fmla="*/ 1905861 h 3110058"/>
                <a:gd name="connsiteX24" fmla="*/ 1956628 w 2765122"/>
                <a:gd name="connsiteY24" fmla="*/ 2160317 h 3110058"/>
                <a:gd name="connsiteX25" fmla="*/ 1929983 w 2765122"/>
                <a:gd name="connsiteY25" fmla="*/ 2282840 h 3110058"/>
                <a:gd name="connsiteX26" fmla="*/ 2032699 w 2765122"/>
                <a:gd name="connsiteY26" fmla="*/ 2311732 h 3110058"/>
                <a:gd name="connsiteX27" fmla="*/ 2530541 w 2765122"/>
                <a:gd name="connsiteY27" fmla="*/ 2244806 h 3110058"/>
                <a:gd name="connsiteX28" fmla="*/ 2289139 w 2765122"/>
                <a:gd name="connsiteY28" fmla="*/ 1700285 h 3110058"/>
                <a:gd name="connsiteX29" fmla="*/ 491768 w 2765122"/>
                <a:gd name="connsiteY29" fmla="*/ 1666932 h 3110058"/>
                <a:gd name="connsiteX30" fmla="*/ 473585 w 2765122"/>
                <a:gd name="connsiteY30" fmla="*/ 1684439 h 3110058"/>
                <a:gd name="connsiteX31" fmla="*/ 222717 w 2765122"/>
                <a:gd name="connsiteY31" fmla="*/ 2224664 h 3110058"/>
                <a:gd name="connsiteX32" fmla="*/ 719315 w 2765122"/>
                <a:gd name="connsiteY32" fmla="*/ 2300269 h 3110058"/>
                <a:gd name="connsiteX33" fmla="*/ 831176 w 2765122"/>
                <a:gd name="connsiteY33" fmla="*/ 2270901 h 3110058"/>
                <a:gd name="connsiteX34" fmla="*/ 808495 w 2765122"/>
                <a:gd name="connsiteY34" fmla="*/ 2160317 h 3110058"/>
                <a:gd name="connsiteX35" fmla="*/ 776012 w 2765122"/>
                <a:gd name="connsiteY35" fmla="*/ 1899134 h 3110058"/>
                <a:gd name="connsiteX36" fmla="*/ 679735 w 2765122"/>
                <a:gd name="connsiteY36" fmla="*/ 1826895 h 3110058"/>
                <a:gd name="connsiteX37" fmla="*/ 502637 w 2765122"/>
                <a:gd name="connsiteY37" fmla="*/ 1677612 h 3110058"/>
                <a:gd name="connsiteX38" fmla="*/ 2001099 w 2765122"/>
                <a:gd name="connsiteY38" fmla="*/ 1443878 h 3110058"/>
                <a:gd name="connsiteX39" fmla="*/ 2005588 w 2765122"/>
                <a:gd name="connsiteY39" fmla="*/ 1555029 h 3110058"/>
                <a:gd name="connsiteX40" fmla="*/ 2000712 w 2765122"/>
                <a:gd name="connsiteY40" fmla="*/ 1675767 h 3110058"/>
                <a:gd name="connsiteX41" fmla="*/ 2038461 w 2765122"/>
                <a:gd name="connsiteY41" fmla="*/ 1648469 h 3110058"/>
                <a:gd name="connsiteX42" fmla="*/ 2130505 w 2765122"/>
                <a:gd name="connsiteY42" fmla="*/ 1573751 h 3110058"/>
                <a:gd name="connsiteX43" fmla="*/ 2143759 w 2765122"/>
                <a:gd name="connsiteY43" fmla="*/ 1562074 h 3110058"/>
                <a:gd name="connsiteX44" fmla="*/ 2039991 w 2765122"/>
                <a:gd name="connsiteY44" fmla="*/ 1473050 h 3110058"/>
                <a:gd name="connsiteX45" fmla="*/ 764411 w 2765122"/>
                <a:gd name="connsiteY45" fmla="*/ 1434288 h 3110058"/>
                <a:gd name="connsiteX46" fmla="*/ 726661 w 2765122"/>
                <a:gd name="connsiteY46" fmla="*/ 1461587 h 3110058"/>
                <a:gd name="connsiteX47" fmla="*/ 634617 w 2765122"/>
                <a:gd name="connsiteY47" fmla="*/ 1536305 h 3110058"/>
                <a:gd name="connsiteX48" fmla="*/ 621360 w 2765122"/>
                <a:gd name="connsiteY48" fmla="*/ 1547985 h 3110058"/>
                <a:gd name="connsiteX49" fmla="*/ 725129 w 2765122"/>
                <a:gd name="connsiteY49" fmla="*/ 1637009 h 3110058"/>
                <a:gd name="connsiteX50" fmla="*/ 764024 w 2765122"/>
                <a:gd name="connsiteY50" fmla="*/ 1666183 h 3110058"/>
                <a:gd name="connsiteX51" fmla="*/ 759534 w 2765122"/>
                <a:gd name="connsiteY51" fmla="*/ 1555029 h 3110058"/>
                <a:gd name="connsiteX52" fmla="*/ 1386966 w 2765122"/>
                <a:gd name="connsiteY52" fmla="*/ 1049980 h 3110058"/>
                <a:gd name="connsiteX53" fmla="*/ 1160689 w 2765122"/>
                <a:gd name="connsiteY53" fmla="*/ 1170734 h 3110058"/>
                <a:gd name="connsiteX54" fmla="*/ 947211 w 2765122"/>
                <a:gd name="connsiteY54" fmla="*/ 1303680 h 3110058"/>
                <a:gd name="connsiteX55" fmla="*/ 938816 w 2765122"/>
                <a:gd name="connsiteY55" fmla="*/ 1555028 h 3110058"/>
                <a:gd name="connsiteX56" fmla="*/ 947046 w 2765122"/>
                <a:gd name="connsiteY56" fmla="*/ 1801432 h 3110058"/>
                <a:gd name="connsiteX57" fmla="*/ 1154015 w 2765122"/>
                <a:gd name="connsiteY57" fmla="*/ 1935392 h 3110058"/>
                <a:gd name="connsiteX58" fmla="*/ 1378151 w 2765122"/>
                <a:gd name="connsiteY58" fmla="*/ 2060078 h 3110058"/>
                <a:gd name="connsiteX59" fmla="*/ 1604433 w 2765122"/>
                <a:gd name="connsiteY59" fmla="*/ 1939321 h 3110058"/>
                <a:gd name="connsiteX60" fmla="*/ 1817909 w 2765122"/>
                <a:gd name="connsiteY60" fmla="*/ 1806377 h 3110058"/>
                <a:gd name="connsiteX61" fmla="*/ 1826304 w 2765122"/>
                <a:gd name="connsiteY61" fmla="*/ 1555028 h 3110058"/>
                <a:gd name="connsiteX62" fmla="*/ 1818074 w 2765122"/>
                <a:gd name="connsiteY62" fmla="*/ 1308628 h 3110058"/>
                <a:gd name="connsiteX63" fmla="*/ 1611105 w 2765122"/>
                <a:gd name="connsiteY63" fmla="*/ 1174667 h 3110058"/>
                <a:gd name="connsiteX64" fmla="*/ 1767179 w 2765122"/>
                <a:gd name="connsiteY64" fmla="*/ 890733 h 3110058"/>
                <a:gd name="connsiteX65" fmla="*/ 1629589 w 2765122"/>
                <a:gd name="connsiteY65" fmla="*/ 940281 h 3110058"/>
                <a:gd name="connsiteX66" fmla="*/ 1589093 w 2765122"/>
                <a:gd name="connsiteY66" fmla="*/ 958419 h 3110058"/>
                <a:gd name="connsiteX67" fmla="*/ 1703444 w 2765122"/>
                <a:gd name="connsiteY67" fmla="*/ 1020991 h 3110058"/>
                <a:gd name="connsiteX68" fmla="*/ 1796116 w 2765122"/>
                <a:gd name="connsiteY68" fmla="*/ 1079257 h 3110058"/>
                <a:gd name="connsiteX69" fmla="*/ 1791432 w 2765122"/>
                <a:gd name="connsiteY69" fmla="*/ 1033723 h 3110058"/>
                <a:gd name="connsiteX70" fmla="*/ 1001168 w 2765122"/>
                <a:gd name="connsiteY70" fmla="*/ 880921 h 3110058"/>
                <a:gd name="connsiteX71" fmla="*/ 973688 w 2765122"/>
                <a:gd name="connsiteY71" fmla="*/ 1033723 h 3110058"/>
                <a:gd name="connsiteX72" fmla="*/ 969233 w 2765122"/>
                <a:gd name="connsiteY72" fmla="*/ 1077033 h 3110058"/>
                <a:gd name="connsiteX73" fmla="*/ 1071048 w 2765122"/>
                <a:gd name="connsiteY73" fmla="*/ 1015472 h 3110058"/>
                <a:gd name="connsiteX74" fmla="*/ 1186470 w 2765122"/>
                <a:gd name="connsiteY74" fmla="*/ 954907 h 3110058"/>
                <a:gd name="connsiteX75" fmla="*/ 1146299 w 2765122"/>
                <a:gd name="connsiteY75" fmla="*/ 936065 h 3110058"/>
                <a:gd name="connsiteX76" fmla="*/ 2296662 w 2765122"/>
                <a:gd name="connsiteY76" fmla="*/ 783036 h 3110058"/>
                <a:gd name="connsiteX77" fmla="*/ 2045808 w 2765122"/>
                <a:gd name="connsiteY77" fmla="*/ 809787 h 3110058"/>
                <a:gd name="connsiteX78" fmla="*/ 1933945 w 2765122"/>
                <a:gd name="connsiteY78" fmla="*/ 839155 h 3110058"/>
                <a:gd name="connsiteX79" fmla="*/ 1956628 w 2765122"/>
                <a:gd name="connsiteY79" fmla="*/ 949742 h 3110058"/>
                <a:gd name="connsiteX80" fmla="*/ 1989111 w 2765122"/>
                <a:gd name="connsiteY80" fmla="*/ 1210925 h 3110058"/>
                <a:gd name="connsiteX81" fmla="*/ 2085387 w 2765122"/>
                <a:gd name="connsiteY81" fmla="*/ 1283163 h 3110058"/>
                <a:gd name="connsiteX82" fmla="*/ 2262485 w 2765122"/>
                <a:gd name="connsiteY82" fmla="*/ 1432446 h 3110058"/>
                <a:gd name="connsiteX83" fmla="*/ 2273353 w 2765122"/>
                <a:gd name="connsiteY83" fmla="*/ 1443125 h 3110058"/>
                <a:gd name="connsiteX84" fmla="*/ 2291537 w 2765122"/>
                <a:gd name="connsiteY84" fmla="*/ 1425616 h 3110058"/>
                <a:gd name="connsiteX85" fmla="*/ 2542406 w 2765122"/>
                <a:gd name="connsiteY85" fmla="*/ 885391 h 3110058"/>
                <a:gd name="connsiteX86" fmla="*/ 2296662 w 2765122"/>
                <a:gd name="connsiteY86" fmla="*/ 783036 h 3110058"/>
                <a:gd name="connsiteX87" fmla="*/ 482072 w 2765122"/>
                <a:gd name="connsiteY87" fmla="*/ 767202 h 3110058"/>
                <a:gd name="connsiteX88" fmla="*/ 234579 w 2765122"/>
                <a:gd name="connsiteY88" fmla="*/ 865253 h 3110058"/>
                <a:gd name="connsiteX89" fmla="*/ 475981 w 2765122"/>
                <a:gd name="connsiteY89" fmla="*/ 1409774 h 3110058"/>
                <a:gd name="connsiteX90" fmla="*/ 494126 w 2765122"/>
                <a:gd name="connsiteY90" fmla="*/ 1427453 h 3110058"/>
                <a:gd name="connsiteX91" fmla="*/ 571333 w 2765122"/>
                <a:gd name="connsiteY91" fmla="*/ 1360517 h 3110058"/>
                <a:gd name="connsiteX92" fmla="*/ 684587 w 2765122"/>
                <a:gd name="connsiteY92" fmla="*/ 1270938 h 3110058"/>
                <a:gd name="connsiteX93" fmla="*/ 776848 w 2765122"/>
                <a:gd name="connsiteY93" fmla="*/ 1204197 h 3110058"/>
                <a:gd name="connsiteX94" fmla="*/ 808495 w 2765122"/>
                <a:gd name="connsiteY94" fmla="*/ 949742 h 3110058"/>
                <a:gd name="connsiteX95" fmla="*/ 835139 w 2765122"/>
                <a:gd name="connsiteY95" fmla="*/ 827220 h 3110058"/>
                <a:gd name="connsiteX96" fmla="*/ 732420 w 2765122"/>
                <a:gd name="connsiteY96" fmla="*/ 798327 h 3110058"/>
                <a:gd name="connsiteX97" fmla="*/ 482072 w 2765122"/>
                <a:gd name="connsiteY97" fmla="*/ 767202 h 3110058"/>
                <a:gd name="connsiteX98" fmla="*/ 1382560 w 2765122"/>
                <a:gd name="connsiteY98" fmla="*/ 215755 h 3110058"/>
                <a:gd name="connsiteX99" fmla="*/ 1040146 w 2765122"/>
                <a:gd name="connsiteY99" fmla="*/ 703126 h 3110058"/>
                <a:gd name="connsiteX100" fmla="*/ 1038397 w 2765122"/>
                <a:gd name="connsiteY100" fmla="*/ 710184 h 3110058"/>
                <a:gd name="connsiteX101" fmla="*/ 1159394 w 2765122"/>
                <a:gd name="connsiteY101" fmla="*/ 751212 h 3110058"/>
                <a:gd name="connsiteX102" fmla="*/ 1388689 w 2765122"/>
                <a:gd name="connsiteY102" fmla="*/ 852872 h 3110058"/>
                <a:gd name="connsiteX103" fmla="*/ 1619722 w 2765122"/>
                <a:gd name="connsiteY103" fmla="*/ 755229 h 3110058"/>
                <a:gd name="connsiteX104" fmla="*/ 1729016 w 2765122"/>
                <a:gd name="connsiteY104" fmla="*/ 720284 h 3110058"/>
                <a:gd name="connsiteX105" fmla="*/ 1724974 w 2765122"/>
                <a:gd name="connsiteY105" fmla="*/ 703126 h 3110058"/>
                <a:gd name="connsiteX106" fmla="*/ 1382560 w 2765122"/>
                <a:gd name="connsiteY106" fmla="*/ 215755 h 3110058"/>
                <a:gd name="connsiteX107" fmla="*/ 1382561 w 2765122"/>
                <a:gd name="connsiteY107" fmla="*/ 0 h 3110058"/>
                <a:gd name="connsiteX108" fmla="*/ 1863319 w 2765122"/>
                <a:gd name="connsiteY108" fmla="*/ 565886 h 3110058"/>
                <a:gd name="connsiteX109" fmla="*/ 1892754 w 2765122"/>
                <a:gd name="connsiteY109" fmla="*/ 669221 h 3110058"/>
                <a:gd name="connsiteX110" fmla="*/ 1998805 w 2765122"/>
                <a:gd name="connsiteY110" fmla="*/ 644109 h 3110058"/>
                <a:gd name="connsiteX111" fmla="*/ 2729256 w 2765122"/>
                <a:gd name="connsiteY111" fmla="*/ 777515 h 3110058"/>
                <a:gd name="connsiteX112" fmla="*/ 2479563 w 2765122"/>
                <a:gd name="connsiteY112" fmla="*/ 1476806 h 3110058"/>
                <a:gd name="connsiteX113" fmla="*/ 2396868 w 2765122"/>
                <a:gd name="connsiteY113" fmla="*/ 1564493 h 3110058"/>
                <a:gd name="connsiteX114" fmla="*/ 2415853 w 2765122"/>
                <a:gd name="connsiteY114" fmla="*/ 1583149 h 3110058"/>
                <a:gd name="connsiteX115" fmla="*/ 2715481 w 2765122"/>
                <a:gd name="connsiteY115" fmla="*/ 2355928 h 3110058"/>
                <a:gd name="connsiteX116" fmla="*/ 1982813 w 2765122"/>
                <a:gd name="connsiteY116" fmla="*/ 2476565 h 3110058"/>
                <a:gd name="connsiteX117" fmla="*/ 1890625 w 2765122"/>
                <a:gd name="connsiteY117" fmla="*/ 2453030 h 3110058"/>
                <a:gd name="connsiteX118" fmla="*/ 1863319 w 2765122"/>
                <a:gd name="connsiteY118" fmla="*/ 2544172 h 3110058"/>
                <a:gd name="connsiteX119" fmla="*/ 1382561 w 2765122"/>
                <a:gd name="connsiteY119" fmla="*/ 3110058 h 3110058"/>
                <a:gd name="connsiteX120" fmla="*/ 901803 w 2765122"/>
                <a:gd name="connsiteY120" fmla="*/ 2544172 h 3110058"/>
                <a:gd name="connsiteX121" fmla="*/ 872368 w 2765122"/>
                <a:gd name="connsiteY121" fmla="*/ 2440837 h 3110058"/>
                <a:gd name="connsiteX122" fmla="*/ 766317 w 2765122"/>
                <a:gd name="connsiteY122" fmla="*/ 2465949 h 3110058"/>
                <a:gd name="connsiteX123" fmla="*/ 35866 w 2765122"/>
                <a:gd name="connsiteY123" fmla="*/ 2332544 h 3110058"/>
                <a:gd name="connsiteX124" fmla="*/ 285559 w 2765122"/>
                <a:gd name="connsiteY124" fmla="*/ 1633252 h 3110058"/>
                <a:gd name="connsiteX125" fmla="*/ 368254 w 2765122"/>
                <a:gd name="connsiteY125" fmla="*/ 1545565 h 3110058"/>
                <a:gd name="connsiteX126" fmla="*/ 349269 w 2765122"/>
                <a:gd name="connsiteY126" fmla="*/ 1526910 h 3110058"/>
                <a:gd name="connsiteX127" fmla="*/ 49641 w 2765122"/>
                <a:gd name="connsiteY127" fmla="*/ 754130 h 3110058"/>
                <a:gd name="connsiteX128" fmla="*/ 782309 w 2765122"/>
                <a:gd name="connsiteY128" fmla="*/ 633493 h 3110058"/>
                <a:gd name="connsiteX129" fmla="*/ 874497 w 2765122"/>
                <a:gd name="connsiteY129" fmla="*/ 657029 h 3110058"/>
                <a:gd name="connsiteX130" fmla="*/ 901803 w 2765122"/>
                <a:gd name="connsiteY130" fmla="*/ 565886 h 3110058"/>
                <a:gd name="connsiteX131" fmla="*/ 1382561 w 2765122"/>
                <a:gd name="connsiteY131" fmla="*/ 0 h 311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2765122" h="3110058">
                  <a:moveTo>
                    <a:pt x="1376433" y="2257187"/>
                  </a:moveTo>
                  <a:lnTo>
                    <a:pt x="1145400" y="2354829"/>
                  </a:lnTo>
                  <a:lnTo>
                    <a:pt x="1036105" y="2389775"/>
                  </a:lnTo>
                  <a:lnTo>
                    <a:pt x="1040146" y="2406930"/>
                  </a:lnTo>
                  <a:cubicBezTo>
                    <a:pt x="1121535" y="2704580"/>
                    <a:pt x="1244707" y="2894301"/>
                    <a:pt x="1382560" y="2894301"/>
                  </a:cubicBezTo>
                  <a:cubicBezTo>
                    <a:pt x="1520414" y="2894301"/>
                    <a:pt x="1643585" y="2704580"/>
                    <a:pt x="1724974" y="2406930"/>
                  </a:cubicBezTo>
                  <a:lnTo>
                    <a:pt x="1726723" y="2399874"/>
                  </a:lnTo>
                  <a:lnTo>
                    <a:pt x="1605728" y="2358846"/>
                  </a:lnTo>
                  <a:close/>
                  <a:moveTo>
                    <a:pt x="1795887" y="2033026"/>
                  </a:moveTo>
                  <a:lnTo>
                    <a:pt x="1694075" y="2094586"/>
                  </a:lnTo>
                  <a:lnTo>
                    <a:pt x="1578650" y="2155153"/>
                  </a:lnTo>
                  <a:lnTo>
                    <a:pt x="1618821" y="2173994"/>
                  </a:lnTo>
                  <a:lnTo>
                    <a:pt x="1763952" y="2229138"/>
                  </a:lnTo>
                  <a:lnTo>
                    <a:pt x="1791432" y="2076334"/>
                  </a:lnTo>
                  <a:close/>
                  <a:moveTo>
                    <a:pt x="969005" y="2030800"/>
                  </a:moveTo>
                  <a:lnTo>
                    <a:pt x="973688" y="2076334"/>
                  </a:lnTo>
                  <a:lnTo>
                    <a:pt x="997942" y="2219324"/>
                  </a:lnTo>
                  <a:lnTo>
                    <a:pt x="1135534" y="2169774"/>
                  </a:lnTo>
                  <a:lnTo>
                    <a:pt x="1176026" y="2151638"/>
                  </a:lnTo>
                  <a:lnTo>
                    <a:pt x="1061678" y="2089068"/>
                  </a:lnTo>
                  <a:close/>
                  <a:moveTo>
                    <a:pt x="2270995" y="1682607"/>
                  </a:moveTo>
                  <a:lnTo>
                    <a:pt x="2193789" y="1749541"/>
                  </a:lnTo>
                  <a:cubicBezTo>
                    <a:pt x="2157450" y="1779622"/>
                    <a:pt x="2119670" y="1809519"/>
                    <a:pt x="2080535" y="1839120"/>
                  </a:cubicBezTo>
                  <a:lnTo>
                    <a:pt x="1988274" y="1905861"/>
                  </a:lnTo>
                  <a:lnTo>
                    <a:pt x="1956628" y="2160317"/>
                  </a:lnTo>
                  <a:lnTo>
                    <a:pt x="1929983" y="2282840"/>
                  </a:lnTo>
                  <a:lnTo>
                    <a:pt x="2032699" y="2311732"/>
                  </a:lnTo>
                  <a:cubicBezTo>
                    <a:pt x="2281801" y="2367725"/>
                    <a:pt x="2467430" y="2349840"/>
                    <a:pt x="2530541" y="2244806"/>
                  </a:cubicBezTo>
                  <a:cubicBezTo>
                    <a:pt x="2601541" y="2126643"/>
                    <a:pt x="2502356" y="1923350"/>
                    <a:pt x="2289139" y="1700285"/>
                  </a:cubicBezTo>
                  <a:close/>
                  <a:moveTo>
                    <a:pt x="491768" y="1666932"/>
                  </a:moveTo>
                  <a:lnTo>
                    <a:pt x="473585" y="1684439"/>
                  </a:lnTo>
                  <a:cubicBezTo>
                    <a:pt x="256508" y="1903749"/>
                    <a:pt x="153790" y="2105280"/>
                    <a:pt x="222717" y="2224664"/>
                  </a:cubicBezTo>
                  <a:cubicBezTo>
                    <a:pt x="283985" y="2330784"/>
                    <a:pt x="469273" y="2351906"/>
                    <a:pt x="719315" y="2300269"/>
                  </a:cubicBezTo>
                  <a:lnTo>
                    <a:pt x="831176" y="2270901"/>
                  </a:lnTo>
                  <a:lnTo>
                    <a:pt x="808495" y="2160317"/>
                  </a:lnTo>
                  <a:lnTo>
                    <a:pt x="776012" y="1899134"/>
                  </a:lnTo>
                  <a:lnTo>
                    <a:pt x="679735" y="1826895"/>
                  </a:lnTo>
                  <a:cubicBezTo>
                    <a:pt x="616990" y="1777691"/>
                    <a:pt x="557836" y="1727770"/>
                    <a:pt x="502637" y="1677612"/>
                  </a:cubicBezTo>
                  <a:close/>
                  <a:moveTo>
                    <a:pt x="2001099" y="1443878"/>
                  </a:moveTo>
                  <a:lnTo>
                    <a:pt x="2005588" y="1555029"/>
                  </a:lnTo>
                  <a:lnTo>
                    <a:pt x="2000712" y="1675767"/>
                  </a:lnTo>
                  <a:lnTo>
                    <a:pt x="2038461" y="1648469"/>
                  </a:lnTo>
                  <a:cubicBezTo>
                    <a:pt x="2070345" y="1623579"/>
                    <a:pt x="2101053" y="1598643"/>
                    <a:pt x="2130505" y="1573751"/>
                  </a:cubicBezTo>
                  <a:lnTo>
                    <a:pt x="2143759" y="1562074"/>
                  </a:lnTo>
                  <a:lnTo>
                    <a:pt x="2039991" y="1473050"/>
                  </a:lnTo>
                  <a:close/>
                  <a:moveTo>
                    <a:pt x="764411" y="1434288"/>
                  </a:moveTo>
                  <a:lnTo>
                    <a:pt x="726661" y="1461587"/>
                  </a:lnTo>
                  <a:cubicBezTo>
                    <a:pt x="694778" y="1486477"/>
                    <a:pt x="664070" y="1511412"/>
                    <a:pt x="634617" y="1536305"/>
                  </a:cubicBezTo>
                  <a:lnTo>
                    <a:pt x="621360" y="1547985"/>
                  </a:lnTo>
                  <a:lnTo>
                    <a:pt x="725129" y="1637009"/>
                  </a:lnTo>
                  <a:lnTo>
                    <a:pt x="764024" y="1666183"/>
                  </a:lnTo>
                  <a:lnTo>
                    <a:pt x="759534" y="1555029"/>
                  </a:lnTo>
                  <a:close/>
                  <a:moveTo>
                    <a:pt x="1386966" y="1049980"/>
                  </a:moveTo>
                  <a:lnTo>
                    <a:pt x="1160689" y="1170734"/>
                  </a:lnTo>
                  <a:lnTo>
                    <a:pt x="947211" y="1303680"/>
                  </a:lnTo>
                  <a:lnTo>
                    <a:pt x="938816" y="1555028"/>
                  </a:lnTo>
                  <a:lnTo>
                    <a:pt x="947046" y="1801432"/>
                  </a:lnTo>
                  <a:lnTo>
                    <a:pt x="1154015" y="1935392"/>
                  </a:lnTo>
                  <a:lnTo>
                    <a:pt x="1378151" y="2060078"/>
                  </a:lnTo>
                  <a:lnTo>
                    <a:pt x="1604433" y="1939321"/>
                  </a:lnTo>
                  <a:lnTo>
                    <a:pt x="1817909" y="1806377"/>
                  </a:lnTo>
                  <a:lnTo>
                    <a:pt x="1826304" y="1555028"/>
                  </a:lnTo>
                  <a:lnTo>
                    <a:pt x="1818074" y="1308628"/>
                  </a:lnTo>
                  <a:lnTo>
                    <a:pt x="1611105" y="1174667"/>
                  </a:lnTo>
                  <a:close/>
                  <a:moveTo>
                    <a:pt x="1767179" y="890733"/>
                  </a:moveTo>
                  <a:lnTo>
                    <a:pt x="1629589" y="940281"/>
                  </a:lnTo>
                  <a:lnTo>
                    <a:pt x="1589093" y="958419"/>
                  </a:lnTo>
                  <a:lnTo>
                    <a:pt x="1703444" y="1020991"/>
                  </a:lnTo>
                  <a:lnTo>
                    <a:pt x="1796116" y="1079257"/>
                  </a:lnTo>
                  <a:lnTo>
                    <a:pt x="1791432" y="1033723"/>
                  </a:lnTo>
                  <a:close/>
                  <a:moveTo>
                    <a:pt x="1001168" y="880921"/>
                  </a:moveTo>
                  <a:lnTo>
                    <a:pt x="973688" y="1033723"/>
                  </a:lnTo>
                  <a:lnTo>
                    <a:pt x="969233" y="1077033"/>
                  </a:lnTo>
                  <a:lnTo>
                    <a:pt x="1071048" y="1015472"/>
                  </a:lnTo>
                  <a:lnTo>
                    <a:pt x="1186470" y="954907"/>
                  </a:lnTo>
                  <a:lnTo>
                    <a:pt x="1146299" y="936065"/>
                  </a:lnTo>
                  <a:close/>
                  <a:moveTo>
                    <a:pt x="2296662" y="783036"/>
                  </a:moveTo>
                  <a:cubicBezTo>
                    <a:pt x="2224233" y="781291"/>
                    <a:pt x="2139574" y="790423"/>
                    <a:pt x="2045808" y="809787"/>
                  </a:cubicBezTo>
                  <a:lnTo>
                    <a:pt x="1933945" y="839155"/>
                  </a:lnTo>
                  <a:lnTo>
                    <a:pt x="1956628" y="949742"/>
                  </a:lnTo>
                  <a:lnTo>
                    <a:pt x="1989111" y="1210925"/>
                  </a:lnTo>
                  <a:lnTo>
                    <a:pt x="2085387" y="1283163"/>
                  </a:lnTo>
                  <a:cubicBezTo>
                    <a:pt x="2148132" y="1332368"/>
                    <a:pt x="2207286" y="1382289"/>
                    <a:pt x="2262485" y="1432446"/>
                  </a:cubicBezTo>
                  <a:lnTo>
                    <a:pt x="2273353" y="1443125"/>
                  </a:lnTo>
                  <a:lnTo>
                    <a:pt x="2291537" y="1425616"/>
                  </a:lnTo>
                  <a:cubicBezTo>
                    <a:pt x="2508615" y="1206306"/>
                    <a:pt x="2611333" y="1004776"/>
                    <a:pt x="2542406" y="885391"/>
                  </a:cubicBezTo>
                  <a:cubicBezTo>
                    <a:pt x="2504113" y="819067"/>
                    <a:pt x="2417375" y="785944"/>
                    <a:pt x="2296662" y="783036"/>
                  </a:cubicBezTo>
                  <a:close/>
                  <a:moveTo>
                    <a:pt x="482072" y="767202"/>
                  </a:moveTo>
                  <a:cubicBezTo>
                    <a:pt x="361326" y="768003"/>
                    <a:pt x="274023" y="799606"/>
                    <a:pt x="234579" y="865253"/>
                  </a:cubicBezTo>
                  <a:cubicBezTo>
                    <a:pt x="163579" y="983417"/>
                    <a:pt x="262764" y="1186709"/>
                    <a:pt x="475981" y="1409774"/>
                  </a:cubicBezTo>
                  <a:lnTo>
                    <a:pt x="494126" y="1427453"/>
                  </a:lnTo>
                  <a:lnTo>
                    <a:pt x="571333" y="1360517"/>
                  </a:lnTo>
                  <a:cubicBezTo>
                    <a:pt x="607672" y="1330436"/>
                    <a:pt x="645452" y="1300540"/>
                    <a:pt x="684587" y="1270938"/>
                  </a:cubicBezTo>
                  <a:lnTo>
                    <a:pt x="776848" y="1204197"/>
                  </a:lnTo>
                  <a:lnTo>
                    <a:pt x="808495" y="949742"/>
                  </a:lnTo>
                  <a:lnTo>
                    <a:pt x="835139" y="827220"/>
                  </a:lnTo>
                  <a:lnTo>
                    <a:pt x="732420" y="798327"/>
                  </a:lnTo>
                  <a:cubicBezTo>
                    <a:pt x="639007" y="777329"/>
                    <a:pt x="554520" y="766721"/>
                    <a:pt x="482072" y="767202"/>
                  </a:cubicBezTo>
                  <a:close/>
                  <a:moveTo>
                    <a:pt x="1382560" y="215755"/>
                  </a:moveTo>
                  <a:cubicBezTo>
                    <a:pt x="1244707" y="215755"/>
                    <a:pt x="1121535" y="405476"/>
                    <a:pt x="1040146" y="703126"/>
                  </a:cubicBezTo>
                  <a:lnTo>
                    <a:pt x="1038397" y="710184"/>
                  </a:lnTo>
                  <a:lnTo>
                    <a:pt x="1159394" y="751212"/>
                  </a:lnTo>
                  <a:lnTo>
                    <a:pt x="1388689" y="852872"/>
                  </a:lnTo>
                  <a:lnTo>
                    <a:pt x="1619722" y="755229"/>
                  </a:lnTo>
                  <a:lnTo>
                    <a:pt x="1729016" y="720284"/>
                  </a:lnTo>
                  <a:lnTo>
                    <a:pt x="1724974" y="703126"/>
                  </a:lnTo>
                  <a:cubicBezTo>
                    <a:pt x="1643585" y="405476"/>
                    <a:pt x="1520414" y="215755"/>
                    <a:pt x="1382560" y="215755"/>
                  </a:cubicBezTo>
                  <a:close/>
                  <a:moveTo>
                    <a:pt x="1382561" y="0"/>
                  </a:moveTo>
                  <a:cubicBezTo>
                    <a:pt x="1576111" y="0"/>
                    <a:pt x="1749046" y="220285"/>
                    <a:pt x="1863319" y="565886"/>
                  </a:cubicBezTo>
                  <a:lnTo>
                    <a:pt x="1892754" y="669221"/>
                  </a:lnTo>
                  <a:lnTo>
                    <a:pt x="1998805" y="644109"/>
                  </a:lnTo>
                  <a:cubicBezTo>
                    <a:pt x="2355240" y="570272"/>
                    <a:pt x="2632481" y="609896"/>
                    <a:pt x="2729256" y="777515"/>
                  </a:cubicBezTo>
                  <a:cubicBezTo>
                    <a:pt x="2826030" y="945133"/>
                    <a:pt x="2721726" y="1205043"/>
                    <a:pt x="2479563" y="1476806"/>
                  </a:cubicBezTo>
                  <a:lnTo>
                    <a:pt x="2396868" y="1564493"/>
                  </a:lnTo>
                  <a:lnTo>
                    <a:pt x="2415853" y="1583149"/>
                  </a:lnTo>
                  <a:cubicBezTo>
                    <a:pt x="2697403" y="1884053"/>
                    <a:pt x="2823474" y="2176199"/>
                    <a:pt x="2715481" y="2355928"/>
                  </a:cubicBezTo>
                  <a:cubicBezTo>
                    <a:pt x="2615796" y="2521833"/>
                    <a:pt x="2337906" y="2556612"/>
                    <a:pt x="1982813" y="2476565"/>
                  </a:cubicBezTo>
                  <a:lnTo>
                    <a:pt x="1890625" y="2453030"/>
                  </a:lnTo>
                  <a:lnTo>
                    <a:pt x="1863319" y="2544172"/>
                  </a:lnTo>
                  <a:cubicBezTo>
                    <a:pt x="1749047" y="2889773"/>
                    <a:pt x="1576111" y="3110058"/>
                    <a:pt x="1382561" y="3110058"/>
                  </a:cubicBezTo>
                  <a:cubicBezTo>
                    <a:pt x="1189012" y="3110058"/>
                    <a:pt x="1016076" y="2889773"/>
                    <a:pt x="901803" y="2544172"/>
                  </a:cubicBezTo>
                  <a:lnTo>
                    <a:pt x="872368" y="2440837"/>
                  </a:lnTo>
                  <a:lnTo>
                    <a:pt x="766317" y="2465949"/>
                  </a:lnTo>
                  <a:cubicBezTo>
                    <a:pt x="409882" y="2539787"/>
                    <a:pt x="132641" y="2500163"/>
                    <a:pt x="35866" y="2332544"/>
                  </a:cubicBezTo>
                  <a:cubicBezTo>
                    <a:pt x="-60908" y="2164925"/>
                    <a:pt x="43396" y="1905015"/>
                    <a:pt x="285559" y="1633252"/>
                  </a:cubicBezTo>
                  <a:lnTo>
                    <a:pt x="368254" y="1545565"/>
                  </a:lnTo>
                  <a:lnTo>
                    <a:pt x="349269" y="1526910"/>
                  </a:lnTo>
                  <a:cubicBezTo>
                    <a:pt x="67719" y="1226005"/>
                    <a:pt x="-58351" y="933860"/>
                    <a:pt x="49641" y="754130"/>
                  </a:cubicBezTo>
                  <a:cubicBezTo>
                    <a:pt x="149326" y="588226"/>
                    <a:pt x="427216" y="553446"/>
                    <a:pt x="782309" y="633493"/>
                  </a:cubicBezTo>
                  <a:lnTo>
                    <a:pt x="874497" y="657029"/>
                  </a:lnTo>
                  <a:lnTo>
                    <a:pt x="901803" y="565886"/>
                  </a:lnTo>
                  <a:cubicBezTo>
                    <a:pt x="1016076" y="220285"/>
                    <a:pt x="1189012" y="0"/>
                    <a:pt x="1382561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Rounded Rectangle 1">
              <a:extLst>
                <a:ext uri="{FF2B5EF4-FFF2-40B4-BE49-F238E27FC236}">
                  <a16:creationId xmlns:a16="http://schemas.microsoft.com/office/drawing/2014/main" id="{9C9A370C-239C-46DD-B40B-9E055DB257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96004" y="3682990"/>
              <a:ext cx="320490" cy="269438"/>
            </a:xfrm>
            <a:custGeom>
              <a:avLst/>
              <a:gdLst/>
              <a:ahLst/>
              <a:cxnLst/>
              <a:rect l="l" t="t" r="r" b="b"/>
              <a:pathLst>
                <a:path w="3985089" h="3350285">
                  <a:moveTo>
                    <a:pt x="1489879" y="1687056"/>
                  </a:moveTo>
                  <a:cubicBezTo>
                    <a:pt x="1413602" y="1687056"/>
                    <a:pt x="1351768" y="1748890"/>
                    <a:pt x="1351768" y="1825167"/>
                  </a:cubicBezTo>
                  <a:lnTo>
                    <a:pt x="1351768" y="1828965"/>
                  </a:lnTo>
                  <a:cubicBezTo>
                    <a:pt x="1351768" y="1905242"/>
                    <a:pt x="1413602" y="1967076"/>
                    <a:pt x="1489879" y="1967076"/>
                  </a:cubicBezTo>
                  <a:lnTo>
                    <a:pt x="1717713" y="1967076"/>
                  </a:lnTo>
                  <a:cubicBezTo>
                    <a:pt x="1793990" y="1967076"/>
                    <a:pt x="1855824" y="1905242"/>
                    <a:pt x="1855824" y="1828965"/>
                  </a:cubicBezTo>
                  <a:lnTo>
                    <a:pt x="1855824" y="1825167"/>
                  </a:lnTo>
                  <a:cubicBezTo>
                    <a:pt x="1855824" y="1748890"/>
                    <a:pt x="1793990" y="1687056"/>
                    <a:pt x="1717713" y="1687056"/>
                  </a:cubicBezTo>
                  <a:close/>
                  <a:moveTo>
                    <a:pt x="2281462" y="1675141"/>
                  </a:moveTo>
                  <a:cubicBezTo>
                    <a:pt x="2205185" y="1675141"/>
                    <a:pt x="2143351" y="1736975"/>
                    <a:pt x="2143351" y="1813252"/>
                  </a:cubicBezTo>
                  <a:lnTo>
                    <a:pt x="2143351" y="1817050"/>
                  </a:lnTo>
                  <a:cubicBezTo>
                    <a:pt x="2143351" y="1893327"/>
                    <a:pt x="2205185" y="1955161"/>
                    <a:pt x="2281462" y="1955161"/>
                  </a:cubicBezTo>
                  <a:lnTo>
                    <a:pt x="2509296" y="1955161"/>
                  </a:lnTo>
                  <a:cubicBezTo>
                    <a:pt x="2585573" y="1955161"/>
                    <a:pt x="2647407" y="1893327"/>
                    <a:pt x="2647407" y="1817050"/>
                  </a:cubicBezTo>
                  <a:lnTo>
                    <a:pt x="2647407" y="1813252"/>
                  </a:lnTo>
                  <a:cubicBezTo>
                    <a:pt x="2647407" y="1736975"/>
                    <a:pt x="2585573" y="1675141"/>
                    <a:pt x="2509296" y="1675141"/>
                  </a:cubicBezTo>
                  <a:close/>
                  <a:moveTo>
                    <a:pt x="2837535" y="1159396"/>
                  </a:moveTo>
                  <a:cubicBezTo>
                    <a:pt x="2731595" y="1159396"/>
                    <a:pt x="2645713" y="1245278"/>
                    <a:pt x="2645713" y="1351218"/>
                  </a:cubicBezTo>
                  <a:cubicBezTo>
                    <a:pt x="2645713" y="1457158"/>
                    <a:pt x="2731595" y="1543040"/>
                    <a:pt x="2837535" y="1543040"/>
                  </a:cubicBezTo>
                  <a:cubicBezTo>
                    <a:pt x="2943475" y="1543040"/>
                    <a:pt x="3029357" y="1457158"/>
                    <a:pt x="3029357" y="1351218"/>
                  </a:cubicBezTo>
                  <a:cubicBezTo>
                    <a:pt x="3029357" y="1245278"/>
                    <a:pt x="2943475" y="1159396"/>
                    <a:pt x="2837535" y="1159396"/>
                  </a:cubicBezTo>
                  <a:close/>
                  <a:moveTo>
                    <a:pt x="3235655" y="750352"/>
                  </a:moveTo>
                  <a:cubicBezTo>
                    <a:pt x="3129715" y="750352"/>
                    <a:pt x="3043833" y="836234"/>
                    <a:pt x="3043833" y="942174"/>
                  </a:cubicBezTo>
                  <a:cubicBezTo>
                    <a:pt x="3043833" y="1048114"/>
                    <a:pt x="3129715" y="1133996"/>
                    <a:pt x="3235655" y="1133996"/>
                  </a:cubicBezTo>
                  <a:cubicBezTo>
                    <a:pt x="3341595" y="1133996"/>
                    <a:pt x="3427477" y="1048114"/>
                    <a:pt x="3427477" y="942174"/>
                  </a:cubicBezTo>
                  <a:cubicBezTo>
                    <a:pt x="3427477" y="836234"/>
                    <a:pt x="3341595" y="750352"/>
                    <a:pt x="3235655" y="750352"/>
                  </a:cubicBezTo>
                  <a:close/>
                  <a:moveTo>
                    <a:pt x="2455585" y="750352"/>
                  </a:moveTo>
                  <a:cubicBezTo>
                    <a:pt x="2349645" y="750352"/>
                    <a:pt x="2263763" y="836234"/>
                    <a:pt x="2263763" y="942174"/>
                  </a:cubicBezTo>
                  <a:cubicBezTo>
                    <a:pt x="2263763" y="1048114"/>
                    <a:pt x="2349645" y="1133996"/>
                    <a:pt x="2455585" y="1133996"/>
                  </a:cubicBezTo>
                  <a:cubicBezTo>
                    <a:pt x="2561525" y="1133996"/>
                    <a:pt x="2647407" y="1048114"/>
                    <a:pt x="2647407" y="942174"/>
                  </a:cubicBezTo>
                  <a:cubicBezTo>
                    <a:pt x="2647407" y="836234"/>
                    <a:pt x="2561525" y="750352"/>
                    <a:pt x="2455585" y="750352"/>
                  </a:cubicBezTo>
                  <a:close/>
                  <a:moveTo>
                    <a:pt x="941776" y="640989"/>
                  </a:moveTo>
                  <a:lnTo>
                    <a:pt x="1181794" y="640989"/>
                  </a:lnTo>
                  <a:lnTo>
                    <a:pt x="1181794" y="881020"/>
                  </a:lnTo>
                  <a:lnTo>
                    <a:pt x="1421825" y="881020"/>
                  </a:lnTo>
                  <a:lnTo>
                    <a:pt x="1421825" y="1121038"/>
                  </a:lnTo>
                  <a:lnTo>
                    <a:pt x="1181794" y="1121038"/>
                  </a:lnTo>
                  <a:lnTo>
                    <a:pt x="1181794" y="1361069"/>
                  </a:lnTo>
                  <a:lnTo>
                    <a:pt x="941776" y="1361069"/>
                  </a:lnTo>
                  <a:lnTo>
                    <a:pt x="941776" y="1121038"/>
                  </a:lnTo>
                  <a:lnTo>
                    <a:pt x="701745" y="1121038"/>
                  </a:lnTo>
                  <a:lnTo>
                    <a:pt x="701745" y="881020"/>
                  </a:lnTo>
                  <a:lnTo>
                    <a:pt x="941776" y="881020"/>
                  </a:lnTo>
                  <a:close/>
                  <a:moveTo>
                    <a:pt x="1061785" y="459017"/>
                  </a:moveTo>
                  <a:cubicBezTo>
                    <a:pt x="762440" y="459017"/>
                    <a:pt x="519773" y="701684"/>
                    <a:pt x="519773" y="1001029"/>
                  </a:cubicBezTo>
                  <a:cubicBezTo>
                    <a:pt x="519773" y="1300374"/>
                    <a:pt x="762440" y="1543041"/>
                    <a:pt x="1061785" y="1543041"/>
                  </a:cubicBezTo>
                  <a:cubicBezTo>
                    <a:pt x="1361130" y="1543041"/>
                    <a:pt x="1603797" y="1300374"/>
                    <a:pt x="1603797" y="1001029"/>
                  </a:cubicBezTo>
                  <a:cubicBezTo>
                    <a:pt x="1603797" y="701684"/>
                    <a:pt x="1361130" y="459017"/>
                    <a:pt x="1061785" y="459017"/>
                  </a:cubicBezTo>
                  <a:close/>
                  <a:moveTo>
                    <a:pt x="2837535" y="359296"/>
                  </a:moveTo>
                  <a:cubicBezTo>
                    <a:pt x="2731595" y="359296"/>
                    <a:pt x="2645713" y="445178"/>
                    <a:pt x="2645713" y="551118"/>
                  </a:cubicBezTo>
                  <a:cubicBezTo>
                    <a:pt x="2645713" y="657058"/>
                    <a:pt x="2731595" y="742940"/>
                    <a:pt x="2837535" y="742940"/>
                  </a:cubicBezTo>
                  <a:cubicBezTo>
                    <a:pt x="2943475" y="742940"/>
                    <a:pt x="3029357" y="657058"/>
                    <a:pt x="3029357" y="551118"/>
                  </a:cubicBezTo>
                  <a:cubicBezTo>
                    <a:pt x="3029357" y="445178"/>
                    <a:pt x="2943475" y="359296"/>
                    <a:pt x="2837535" y="359296"/>
                  </a:cubicBezTo>
                  <a:close/>
                  <a:moveTo>
                    <a:pt x="927799" y="0"/>
                  </a:moveTo>
                  <a:lnTo>
                    <a:pt x="2978398" y="0"/>
                  </a:lnTo>
                  <a:cubicBezTo>
                    <a:pt x="3447374" y="0"/>
                    <a:pt x="3902811" y="418280"/>
                    <a:pt x="3926614" y="887256"/>
                  </a:cubicBezTo>
                  <a:cubicBezTo>
                    <a:pt x="4011721" y="1784310"/>
                    <a:pt x="4065643" y="3326870"/>
                    <a:pt x="3630620" y="3349891"/>
                  </a:cubicBezTo>
                  <a:cubicBezTo>
                    <a:pt x="3101375" y="3362701"/>
                    <a:pt x="2778421" y="2566209"/>
                    <a:pt x="2352321" y="2174369"/>
                  </a:cubicBezTo>
                  <a:lnTo>
                    <a:pt x="1572952" y="2174369"/>
                  </a:lnTo>
                  <a:cubicBezTo>
                    <a:pt x="1161652" y="2566210"/>
                    <a:pt x="901104" y="3370635"/>
                    <a:pt x="339051" y="3349892"/>
                  </a:cubicBezTo>
                  <a:cubicBezTo>
                    <a:pt x="-171518" y="3349299"/>
                    <a:pt x="45251" y="1463012"/>
                    <a:pt x="48163" y="849156"/>
                  </a:cubicBezTo>
                  <a:cubicBezTo>
                    <a:pt x="48163" y="380180"/>
                    <a:pt x="458823" y="0"/>
                    <a:pt x="927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Oval 2">
              <a:extLst>
                <a:ext uri="{FF2B5EF4-FFF2-40B4-BE49-F238E27FC236}">
                  <a16:creationId xmlns:a16="http://schemas.microsoft.com/office/drawing/2014/main" id="{D87D4543-E180-4DF6-A62E-340B16086E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01595" y="3961380"/>
              <a:ext cx="348693" cy="269437"/>
            </a:xfrm>
            <a:custGeom>
              <a:avLst/>
              <a:gdLst/>
              <a:ahLst/>
              <a:cxnLst/>
              <a:rect l="l" t="t" r="r" b="b"/>
              <a:pathLst>
                <a:path w="3949160" h="3051548">
                  <a:moveTo>
                    <a:pt x="2339911" y="638678"/>
                  </a:moveTo>
                  <a:cubicBezTo>
                    <a:pt x="3228675" y="638678"/>
                    <a:pt x="3949160" y="1138384"/>
                    <a:pt x="3949160" y="1754802"/>
                  </a:cubicBezTo>
                  <a:cubicBezTo>
                    <a:pt x="3949160" y="2075792"/>
                    <a:pt x="3753790" y="2365135"/>
                    <a:pt x="3440317" y="2567662"/>
                  </a:cubicBezTo>
                  <a:lnTo>
                    <a:pt x="3655878" y="3051548"/>
                  </a:lnTo>
                  <a:lnTo>
                    <a:pt x="2882697" y="2804439"/>
                  </a:lnTo>
                  <a:cubicBezTo>
                    <a:pt x="2713357" y="2847946"/>
                    <a:pt x="2530504" y="2870926"/>
                    <a:pt x="2339911" y="2870926"/>
                  </a:cubicBezTo>
                  <a:cubicBezTo>
                    <a:pt x="1451147" y="2870926"/>
                    <a:pt x="730662" y="2371220"/>
                    <a:pt x="730662" y="1754802"/>
                  </a:cubicBezTo>
                  <a:cubicBezTo>
                    <a:pt x="730662" y="1138384"/>
                    <a:pt x="1451147" y="638678"/>
                    <a:pt x="2339911" y="638678"/>
                  </a:cubicBezTo>
                  <a:close/>
                  <a:moveTo>
                    <a:pt x="1609249" y="0"/>
                  </a:moveTo>
                  <a:cubicBezTo>
                    <a:pt x="2214487" y="0"/>
                    <a:pt x="2741687" y="231736"/>
                    <a:pt x="3015976" y="574644"/>
                  </a:cubicBezTo>
                  <a:cubicBezTo>
                    <a:pt x="2789246" y="488504"/>
                    <a:pt x="2533611" y="440957"/>
                    <a:pt x="2263344" y="440957"/>
                  </a:cubicBezTo>
                  <a:cubicBezTo>
                    <a:pt x="1318096" y="440957"/>
                    <a:pt x="551821" y="1022559"/>
                    <a:pt x="551821" y="1740001"/>
                  </a:cubicBezTo>
                  <a:cubicBezTo>
                    <a:pt x="551821" y="1819940"/>
                    <a:pt x="561334" y="1898193"/>
                    <a:pt x="580963" y="1973803"/>
                  </a:cubicBezTo>
                  <a:cubicBezTo>
                    <a:pt x="578579" y="1972737"/>
                    <a:pt x="677277" y="2155498"/>
                    <a:pt x="675039" y="2154187"/>
                  </a:cubicBezTo>
                  <a:lnTo>
                    <a:pt x="502119" y="2089690"/>
                  </a:lnTo>
                  <a:lnTo>
                    <a:pt x="213774" y="2502637"/>
                  </a:lnTo>
                  <a:cubicBezTo>
                    <a:pt x="162937" y="2145510"/>
                    <a:pt x="82414" y="1758692"/>
                    <a:pt x="31577" y="1383752"/>
                  </a:cubicBezTo>
                  <a:cubicBezTo>
                    <a:pt x="6733" y="1307252"/>
                    <a:pt x="0" y="1197870"/>
                    <a:pt x="0" y="1116124"/>
                  </a:cubicBezTo>
                  <a:cubicBezTo>
                    <a:pt x="0" y="499706"/>
                    <a:pt x="720485" y="0"/>
                    <a:pt x="16092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Block Arc 5">
              <a:extLst>
                <a:ext uri="{FF2B5EF4-FFF2-40B4-BE49-F238E27FC236}">
                  <a16:creationId xmlns:a16="http://schemas.microsoft.com/office/drawing/2014/main" id="{42E01154-688D-4F5A-ACE4-7E1F6AF2E458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556822" y="3332187"/>
              <a:ext cx="299221" cy="322665"/>
            </a:xfrm>
            <a:custGeom>
              <a:avLst/>
              <a:gdLst/>
              <a:ahLst/>
              <a:cxnLst/>
              <a:rect l="l" t="t" r="r" b="b"/>
              <a:pathLst>
                <a:path w="3672275" h="3963955">
                  <a:moveTo>
                    <a:pt x="984766" y="3417555"/>
                  </a:moveTo>
                  <a:cubicBezTo>
                    <a:pt x="932254" y="3417555"/>
                    <a:pt x="882982" y="3403623"/>
                    <a:pt x="841068" y="3378104"/>
                  </a:cubicBezTo>
                  <a:lnTo>
                    <a:pt x="840676" y="3378710"/>
                  </a:lnTo>
                  <a:lnTo>
                    <a:pt x="835545" y="3375094"/>
                  </a:lnTo>
                  <a:cubicBezTo>
                    <a:pt x="823791" y="3369308"/>
                    <a:pt x="813094" y="3361844"/>
                    <a:pt x="803763" y="3352697"/>
                  </a:cubicBezTo>
                  <a:cubicBezTo>
                    <a:pt x="147868" y="2908007"/>
                    <a:pt x="-148746" y="2089941"/>
                    <a:pt x="72539" y="1325492"/>
                  </a:cubicBezTo>
                  <a:cubicBezTo>
                    <a:pt x="298018" y="546553"/>
                    <a:pt x="1007805" y="7791"/>
                    <a:pt x="1818686" y="83"/>
                  </a:cubicBezTo>
                  <a:cubicBezTo>
                    <a:pt x="2629567" y="-7624"/>
                    <a:pt x="3349467" y="517549"/>
                    <a:pt x="3589711" y="1292061"/>
                  </a:cubicBezTo>
                  <a:cubicBezTo>
                    <a:pt x="3828334" y="2061344"/>
                    <a:pt x="3537615" y="2895621"/>
                    <a:pt x="2873980" y="3349798"/>
                  </a:cubicBezTo>
                  <a:cubicBezTo>
                    <a:pt x="2824845" y="3391084"/>
                    <a:pt x="2761401" y="3415171"/>
                    <a:pt x="2692355" y="3415171"/>
                  </a:cubicBezTo>
                  <a:cubicBezTo>
                    <a:pt x="2531252" y="3415171"/>
                    <a:pt x="2400652" y="3284038"/>
                    <a:pt x="2400652" y="3122277"/>
                  </a:cubicBezTo>
                  <a:cubicBezTo>
                    <a:pt x="2400652" y="3018609"/>
                    <a:pt x="2454292" y="2927520"/>
                    <a:pt x="2535552" y="2875976"/>
                  </a:cubicBezTo>
                  <a:lnTo>
                    <a:pt x="2534959" y="2875094"/>
                  </a:lnTo>
                  <a:cubicBezTo>
                    <a:pt x="2993902" y="2566441"/>
                    <a:pt x="3196002" y="1993261"/>
                    <a:pt x="3032146" y="1465012"/>
                  </a:cubicBezTo>
                  <a:cubicBezTo>
                    <a:pt x="2868290" y="936764"/>
                    <a:pt x="2377289" y="578575"/>
                    <a:pt x="1824236" y="583831"/>
                  </a:cubicBezTo>
                  <a:cubicBezTo>
                    <a:pt x="1271183" y="589088"/>
                    <a:pt x="787080" y="956545"/>
                    <a:pt x="633294" y="1487812"/>
                  </a:cubicBezTo>
                  <a:cubicBezTo>
                    <a:pt x="479508" y="2019079"/>
                    <a:pt x="692467" y="2588315"/>
                    <a:pt x="1157194" y="2888188"/>
                  </a:cubicBezTo>
                  <a:lnTo>
                    <a:pt x="1156634" y="2889057"/>
                  </a:lnTo>
                  <a:cubicBezTo>
                    <a:pt x="1229500" y="2941659"/>
                    <a:pt x="1276469" y="3027652"/>
                    <a:pt x="1276469" y="3124661"/>
                  </a:cubicBezTo>
                  <a:cubicBezTo>
                    <a:pt x="1276469" y="3286422"/>
                    <a:pt x="1145869" y="3417555"/>
                    <a:pt x="984766" y="3417555"/>
                  </a:cubicBezTo>
                  <a:close/>
                  <a:moveTo>
                    <a:pt x="1836138" y="3963955"/>
                  </a:moveTo>
                  <a:cubicBezTo>
                    <a:pt x="1677062" y="3963955"/>
                    <a:pt x="1548106" y="3834999"/>
                    <a:pt x="1548106" y="3675923"/>
                  </a:cubicBezTo>
                  <a:lnTo>
                    <a:pt x="1548106" y="1958036"/>
                  </a:lnTo>
                  <a:cubicBezTo>
                    <a:pt x="1548106" y="1798960"/>
                    <a:pt x="1677062" y="1670004"/>
                    <a:pt x="1836138" y="1670004"/>
                  </a:cubicBezTo>
                  <a:cubicBezTo>
                    <a:pt x="1995214" y="1670004"/>
                    <a:pt x="2124170" y="1798960"/>
                    <a:pt x="2124170" y="1958036"/>
                  </a:cubicBezTo>
                  <a:lnTo>
                    <a:pt x="2124170" y="3675923"/>
                  </a:lnTo>
                  <a:cubicBezTo>
                    <a:pt x="2124170" y="3834999"/>
                    <a:pt x="1995214" y="3963955"/>
                    <a:pt x="1836138" y="39639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Rounded Rectangle 9">
              <a:extLst>
                <a:ext uri="{FF2B5EF4-FFF2-40B4-BE49-F238E27FC236}">
                  <a16:creationId xmlns:a16="http://schemas.microsoft.com/office/drawing/2014/main" id="{083C078B-CB36-4448-B100-8BECDC3262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6432" y="2099615"/>
              <a:ext cx="296548" cy="296548"/>
            </a:xfrm>
            <a:custGeom>
              <a:avLst/>
              <a:gdLst/>
              <a:ahLst/>
              <a:cxnLst/>
              <a:rect l="l" t="t" r="r" b="b"/>
              <a:pathLst>
                <a:path w="3960440" h="3960000">
                  <a:moveTo>
                    <a:pt x="1588743" y="1414211"/>
                  </a:moveTo>
                  <a:cubicBezTo>
                    <a:pt x="1540407" y="1411706"/>
                    <a:pt x="1506842" y="1440258"/>
                    <a:pt x="1506842" y="1478573"/>
                  </a:cubicBezTo>
                  <a:lnTo>
                    <a:pt x="1506842" y="2462752"/>
                  </a:lnTo>
                  <a:cubicBezTo>
                    <a:pt x="1506842" y="2484086"/>
                    <a:pt x="1516471" y="2503171"/>
                    <a:pt x="1532201" y="2515206"/>
                  </a:cubicBezTo>
                  <a:cubicBezTo>
                    <a:pt x="1552351" y="2541621"/>
                    <a:pt x="1589483" y="2548946"/>
                    <a:pt x="1619199" y="2531790"/>
                  </a:cubicBezTo>
                  <a:lnTo>
                    <a:pt x="2471524" y="2039700"/>
                  </a:lnTo>
                  <a:cubicBezTo>
                    <a:pt x="2509339" y="2017643"/>
                    <a:pt x="2509577" y="1945490"/>
                    <a:pt x="2464719" y="1913406"/>
                  </a:cubicBezTo>
                  <a:cubicBezTo>
                    <a:pt x="2315501" y="1808322"/>
                    <a:pt x="1748389" y="1486683"/>
                    <a:pt x="1588743" y="1414211"/>
                  </a:cubicBezTo>
                  <a:close/>
                  <a:moveTo>
                    <a:pt x="1982320" y="904379"/>
                  </a:moveTo>
                  <a:cubicBezTo>
                    <a:pt x="2575020" y="904379"/>
                    <a:pt x="3055498" y="1384857"/>
                    <a:pt x="3055498" y="1977557"/>
                  </a:cubicBezTo>
                  <a:cubicBezTo>
                    <a:pt x="3055498" y="2570257"/>
                    <a:pt x="2575020" y="3050735"/>
                    <a:pt x="1982320" y="3050735"/>
                  </a:cubicBezTo>
                  <a:cubicBezTo>
                    <a:pt x="1389620" y="3050735"/>
                    <a:pt x="909142" y="2570257"/>
                    <a:pt x="909142" y="1977557"/>
                  </a:cubicBezTo>
                  <a:cubicBezTo>
                    <a:pt x="909142" y="1384857"/>
                    <a:pt x="1389620" y="904379"/>
                    <a:pt x="1982320" y="904379"/>
                  </a:cubicBezTo>
                  <a:close/>
                  <a:moveTo>
                    <a:pt x="1982320" y="537397"/>
                  </a:moveTo>
                  <a:cubicBezTo>
                    <a:pt x="1186942" y="537397"/>
                    <a:pt x="542160" y="1182179"/>
                    <a:pt x="542160" y="1977557"/>
                  </a:cubicBezTo>
                  <a:cubicBezTo>
                    <a:pt x="542160" y="2772935"/>
                    <a:pt x="1186942" y="3417717"/>
                    <a:pt x="1982320" y="3417717"/>
                  </a:cubicBezTo>
                  <a:cubicBezTo>
                    <a:pt x="2777698" y="3417717"/>
                    <a:pt x="3422480" y="2772935"/>
                    <a:pt x="3422480" y="1977557"/>
                  </a:cubicBezTo>
                  <a:cubicBezTo>
                    <a:pt x="3422480" y="1182179"/>
                    <a:pt x="2777698" y="537397"/>
                    <a:pt x="1982320" y="537397"/>
                  </a:cubicBezTo>
                  <a:close/>
                  <a:moveTo>
                    <a:pt x="436907" y="0"/>
                  </a:moveTo>
                  <a:lnTo>
                    <a:pt x="3523533" y="0"/>
                  </a:lnTo>
                  <a:cubicBezTo>
                    <a:pt x="3764830" y="0"/>
                    <a:pt x="3960440" y="195610"/>
                    <a:pt x="3960440" y="436907"/>
                  </a:cubicBezTo>
                  <a:lnTo>
                    <a:pt x="3960440" y="3523093"/>
                  </a:lnTo>
                  <a:cubicBezTo>
                    <a:pt x="3960440" y="3764390"/>
                    <a:pt x="3764830" y="3960000"/>
                    <a:pt x="3523533" y="3960000"/>
                  </a:cubicBezTo>
                  <a:lnTo>
                    <a:pt x="436907" y="3960000"/>
                  </a:lnTo>
                  <a:cubicBezTo>
                    <a:pt x="195610" y="3960000"/>
                    <a:pt x="0" y="3764390"/>
                    <a:pt x="0" y="3523093"/>
                  </a:cubicBezTo>
                  <a:lnTo>
                    <a:pt x="0" y="436907"/>
                  </a:lnTo>
                  <a:cubicBezTo>
                    <a:pt x="0" y="195610"/>
                    <a:pt x="195610" y="0"/>
                    <a:pt x="4369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F28508A6-2707-40ED-98D7-03C1932691B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608791" y="4297323"/>
              <a:ext cx="336694" cy="323742"/>
            </a:xfrm>
            <a:custGeom>
              <a:avLst/>
              <a:gdLst/>
              <a:ahLst/>
              <a:cxnLst/>
              <a:rect l="l" t="t" r="r" b="b"/>
              <a:pathLst>
                <a:path w="3948393" h="3817544">
                  <a:moveTo>
                    <a:pt x="1888045" y="2370407"/>
                  </a:moveTo>
                  <a:lnTo>
                    <a:pt x="1180379" y="2998560"/>
                  </a:lnTo>
                  <a:lnTo>
                    <a:pt x="695350" y="2712314"/>
                  </a:lnTo>
                  <a:lnTo>
                    <a:pt x="703301" y="3014463"/>
                  </a:lnTo>
                  <a:lnTo>
                    <a:pt x="1888044" y="3817544"/>
                  </a:lnTo>
                  <a:cubicBezTo>
                    <a:pt x="1885393" y="3356368"/>
                    <a:pt x="1874793" y="2911096"/>
                    <a:pt x="1888045" y="2370407"/>
                  </a:cubicBezTo>
                  <a:close/>
                  <a:moveTo>
                    <a:pt x="2059390" y="2370407"/>
                  </a:moveTo>
                  <a:cubicBezTo>
                    <a:pt x="2072642" y="2911096"/>
                    <a:pt x="2062042" y="3356368"/>
                    <a:pt x="2059391" y="3817544"/>
                  </a:cubicBezTo>
                  <a:lnTo>
                    <a:pt x="3244134" y="3014463"/>
                  </a:lnTo>
                  <a:lnTo>
                    <a:pt x="3252085" y="2712314"/>
                  </a:lnTo>
                  <a:lnTo>
                    <a:pt x="2767056" y="2998560"/>
                  </a:lnTo>
                  <a:close/>
                  <a:moveTo>
                    <a:pt x="733907" y="1451867"/>
                  </a:moveTo>
                  <a:lnTo>
                    <a:pt x="0" y="2113471"/>
                  </a:lnTo>
                  <a:lnTo>
                    <a:pt x="1170450" y="2848461"/>
                  </a:lnTo>
                  <a:lnTo>
                    <a:pt x="1919327" y="2170968"/>
                  </a:lnTo>
                  <a:close/>
                  <a:moveTo>
                    <a:pt x="3206900" y="1451867"/>
                  </a:moveTo>
                  <a:lnTo>
                    <a:pt x="2021479" y="2170968"/>
                  </a:lnTo>
                  <a:lnTo>
                    <a:pt x="2770356" y="2848461"/>
                  </a:lnTo>
                  <a:lnTo>
                    <a:pt x="3940806" y="2113471"/>
                  </a:lnTo>
                  <a:close/>
                  <a:moveTo>
                    <a:pt x="1195981" y="0"/>
                  </a:moveTo>
                  <a:lnTo>
                    <a:pt x="10560" y="719101"/>
                  </a:lnTo>
                  <a:lnTo>
                    <a:pt x="759438" y="1396594"/>
                  </a:lnTo>
                  <a:lnTo>
                    <a:pt x="1929887" y="661605"/>
                  </a:lnTo>
                  <a:close/>
                  <a:moveTo>
                    <a:pt x="2762973" y="0"/>
                  </a:moveTo>
                  <a:lnTo>
                    <a:pt x="2029067" y="661605"/>
                  </a:lnTo>
                  <a:lnTo>
                    <a:pt x="3199516" y="1396594"/>
                  </a:lnTo>
                  <a:lnTo>
                    <a:pt x="3948393" y="71910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B32D70F0-F5AD-417D-A95D-1EBA385A7C8E}"/>
              </a:ext>
            </a:extLst>
          </p:cNvPr>
          <p:cNvSpPr txBox="1"/>
          <p:nvPr/>
        </p:nvSpPr>
        <p:spPr>
          <a:xfrm>
            <a:off x="207829" y="1865936"/>
            <a:ext cx="6240568" cy="2462213"/>
          </a:xfrm>
          <a:prstGeom prst="rect">
            <a:avLst/>
          </a:prstGeom>
          <a:noFill/>
        </p:spPr>
        <p:txBody>
          <a:bodyPr wrap="square" lIns="36000" tIns="0" rIns="36000" bIns="0" rtlCol="0" anchor="t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Competition Commission of South Africa is empowered by the Competition Act to act as the regulatory body for business practices in South Africa...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cs typeface="Arial"/>
            </a:endParaRPr>
          </a:p>
          <a:p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cs typeface="Arial"/>
            </a:endParaRPr>
          </a:p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They have recently initiated an inquiry into online intermediation platforms that operate in South Africa</a:t>
            </a:r>
          </a:p>
        </p:txBody>
      </p:sp>
      <p:pic>
        <p:nvPicPr>
          <p:cNvPr id="75" name="Picture 75" descr="Logo, company name&#10;&#10;Description automatically generated">
            <a:extLst>
              <a:ext uri="{FF2B5EF4-FFF2-40B4-BE49-F238E27FC236}">
                <a16:creationId xmlns:a16="http://schemas.microsoft.com/office/drawing/2014/main" id="{0567A1C8-1A2A-4DCF-AFDE-BD1402C6460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3671" t="27215" r="523" b="-1917"/>
          <a:stretch/>
        </p:blipFill>
        <p:spPr>
          <a:xfrm>
            <a:off x="8286511" y="2719933"/>
            <a:ext cx="3232120" cy="19482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2" name="Picture 112">
            <a:extLst>
              <a:ext uri="{FF2B5EF4-FFF2-40B4-BE49-F238E27FC236}">
                <a16:creationId xmlns:a16="http://schemas.microsoft.com/office/drawing/2014/main" id="{89C48C36-0283-4D4F-80A8-9001B2324E8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571" t="26842" r="-944" b="42029"/>
          <a:stretch/>
        </p:blipFill>
        <p:spPr>
          <a:xfrm>
            <a:off x="3198279" y="4752800"/>
            <a:ext cx="2812191" cy="853924"/>
          </a:xfrm>
          <a:prstGeom prst="rect">
            <a:avLst/>
          </a:prstGeom>
        </p:spPr>
      </p:pic>
      <p:pic>
        <p:nvPicPr>
          <p:cNvPr id="113" name="Picture 113">
            <a:extLst>
              <a:ext uri="{FF2B5EF4-FFF2-40B4-BE49-F238E27FC236}">
                <a16:creationId xmlns:a16="http://schemas.microsoft.com/office/drawing/2014/main" id="{F330FBD8-5D94-49BD-84D2-6C704057D9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3058" y="5003345"/>
            <a:ext cx="1095462" cy="1072363"/>
          </a:xfrm>
          <a:prstGeom prst="rect">
            <a:avLst/>
          </a:prstGeom>
        </p:spPr>
      </p:pic>
      <p:pic>
        <p:nvPicPr>
          <p:cNvPr id="115" name="Picture 115">
            <a:extLst>
              <a:ext uri="{FF2B5EF4-FFF2-40B4-BE49-F238E27FC236}">
                <a16:creationId xmlns:a16="http://schemas.microsoft.com/office/drawing/2014/main" id="{5852BCBD-F68F-4E71-8FA6-9171188313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96982" y="4861645"/>
            <a:ext cx="1181963" cy="1232494"/>
          </a:xfrm>
          <a:prstGeom prst="rect">
            <a:avLst/>
          </a:prstGeom>
        </p:spPr>
      </p:pic>
      <p:pic>
        <p:nvPicPr>
          <p:cNvPr id="117" name="Picture 11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1501D0D-941E-4FEF-ABA4-02B557DBA0D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216" t="909" r="8042" b="-909"/>
          <a:stretch/>
        </p:blipFill>
        <p:spPr>
          <a:xfrm>
            <a:off x="6008291" y="5180749"/>
            <a:ext cx="1361371" cy="1107625"/>
          </a:xfrm>
          <a:prstGeom prst="rect">
            <a:avLst/>
          </a:prstGeom>
        </p:spPr>
      </p:pic>
      <p:pic>
        <p:nvPicPr>
          <p:cNvPr id="118" name="Picture 11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D85A01A-6539-4325-8FC5-6D77DB7EEF7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-637" r="-637" b="10000"/>
          <a:stretch/>
        </p:blipFill>
        <p:spPr>
          <a:xfrm>
            <a:off x="3811319" y="5650490"/>
            <a:ext cx="1991879" cy="898010"/>
          </a:xfrm>
          <a:prstGeom prst="rect">
            <a:avLst/>
          </a:prstGeom>
        </p:spPr>
      </p:pic>
      <p:pic>
        <p:nvPicPr>
          <p:cNvPr id="120" name="Picture 120" descr="Logo, company name&#10;&#10;Description automatically generated">
            <a:extLst>
              <a:ext uri="{FF2B5EF4-FFF2-40B4-BE49-F238E27FC236}">
                <a16:creationId xmlns:a16="http://schemas.microsoft.com/office/drawing/2014/main" id="{F9CACFD6-EB5E-40E4-B360-5AB1981F7CA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25676" b="23384"/>
          <a:stretch/>
        </p:blipFill>
        <p:spPr>
          <a:xfrm>
            <a:off x="1788355" y="6065225"/>
            <a:ext cx="2024333" cy="535501"/>
          </a:xfrm>
          <a:prstGeom prst="rect">
            <a:avLst/>
          </a:prstGeom>
        </p:spPr>
      </p:pic>
      <p:pic>
        <p:nvPicPr>
          <p:cNvPr id="121" name="Picture 121" descr="Logo&#10;&#10;Description automatically generated">
            <a:extLst>
              <a:ext uri="{FF2B5EF4-FFF2-40B4-BE49-F238E27FC236}">
                <a16:creationId xmlns:a16="http://schemas.microsoft.com/office/drawing/2014/main" id="{5558ACCE-C063-4B70-959E-F31C29E40A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730" y="5005701"/>
            <a:ext cx="1019097" cy="1069063"/>
          </a:xfrm>
          <a:prstGeom prst="rect">
            <a:avLst/>
          </a:prstGeom>
        </p:spPr>
      </p:pic>
      <p:sp>
        <p:nvSpPr>
          <p:cNvPr id="31" name="자유형 8">
            <a:extLst>
              <a:ext uri="{FF2B5EF4-FFF2-40B4-BE49-F238E27FC236}">
                <a16:creationId xmlns:a16="http://schemas.microsoft.com/office/drawing/2014/main" id="{0A02DA9F-A2A0-45A7-B606-13E389E0E606}"/>
              </a:ext>
            </a:extLst>
          </p:cNvPr>
          <p:cNvSpPr/>
          <p:nvPr/>
        </p:nvSpPr>
        <p:spPr>
          <a:xfrm flipV="1">
            <a:off x="125804" y="526401"/>
            <a:ext cx="11754595" cy="745258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25400">
            <a:solidFill>
              <a:schemeClr val="accent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FF3FA51-DCCC-4929-B188-C3B95B0BE766}"/>
              </a:ext>
            </a:extLst>
          </p:cNvPr>
          <p:cNvSpPr txBox="1"/>
          <p:nvPr/>
        </p:nvSpPr>
        <p:spPr>
          <a:xfrm>
            <a:off x="2040307" y="1525292"/>
            <a:ext cx="215437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b="1">
                <a:solidFill>
                  <a:schemeClr val="accent5">
                    <a:lumMod val="75000"/>
                  </a:schemeClr>
                </a:solidFill>
                <a:cs typeface="Arial"/>
              </a:rPr>
              <a:t>Who?</a:t>
            </a:r>
            <a:endParaRPr lang="en-US"/>
          </a:p>
        </p:txBody>
      </p:sp>
      <p:sp>
        <p:nvSpPr>
          <p:cNvPr id="33" name="자유형 8">
            <a:extLst>
              <a:ext uri="{FF2B5EF4-FFF2-40B4-BE49-F238E27FC236}">
                <a16:creationId xmlns:a16="http://schemas.microsoft.com/office/drawing/2014/main" id="{5BEB8977-4A2E-4404-94CB-89D813561342}"/>
              </a:ext>
            </a:extLst>
          </p:cNvPr>
          <p:cNvSpPr/>
          <p:nvPr/>
        </p:nvSpPr>
        <p:spPr>
          <a:xfrm flipV="1">
            <a:off x="213247" y="4423842"/>
            <a:ext cx="6782856" cy="58210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25400">
            <a:solidFill>
              <a:schemeClr val="accent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C8B33C-0CC1-45AF-AD36-C76FC6777875}"/>
              </a:ext>
            </a:extLst>
          </p:cNvPr>
          <p:cNvSpPr txBox="1"/>
          <p:nvPr/>
        </p:nvSpPr>
        <p:spPr>
          <a:xfrm>
            <a:off x="2527489" y="4273489"/>
            <a:ext cx="215437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b="1">
                <a:solidFill>
                  <a:schemeClr val="accent5">
                    <a:lumMod val="75000"/>
                  </a:schemeClr>
                </a:solidFill>
                <a:cs typeface="Arial"/>
              </a:rPr>
              <a:t>Inquiry includes:</a:t>
            </a:r>
            <a:endParaRPr lang="en-US" altLang="ko-KR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6" name="WhatsApp Audio 2021-04-13 at 03.14.33 (1)">
            <a:hlinkClick r:id="" action="ppaction://media"/>
            <a:extLst>
              <a:ext uri="{FF2B5EF4-FFF2-40B4-BE49-F238E27FC236}">
                <a16:creationId xmlns:a16="http://schemas.microsoft.com/office/drawing/2014/main" id="{FEF68F3E-2094-47BB-B82C-1F35E860DE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280924" y="1901827"/>
            <a:ext cx="815607" cy="815607"/>
          </a:xfrm>
          <a:prstGeom prst="rect">
            <a:avLst/>
          </a:prstGeom>
        </p:spPr>
      </p:pic>
      <p:pic>
        <p:nvPicPr>
          <p:cNvPr id="49" name="WhatsApp Audio 2021-04-13 at 03.14.33 (2)">
            <a:hlinkClick r:id="" action="ppaction://media"/>
            <a:extLst>
              <a:ext uri="{FF2B5EF4-FFF2-40B4-BE49-F238E27FC236}">
                <a16:creationId xmlns:a16="http://schemas.microsoft.com/office/drawing/2014/main" id="{D0FF729F-0332-47D5-973C-A0D58FFBA13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438064" y="3378701"/>
            <a:ext cx="770139" cy="77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00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299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755" y="162031"/>
            <a:ext cx="11760102" cy="724247"/>
          </a:xfrm>
        </p:spPr>
        <p:txBody>
          <a:bodyPr lIns="91440" tIns="45720" rIns="91440" bIns="45720" anchor="ctr"/>
          <a:lstStyle/>
          <a:p>
            <a:r>
              <a:rPr lang="en-US">
                <a:cs typeface="Arial"/>
              </a:rPr>
              <a:t>Regulating the sale prices of Goods</a:t>
            </a:r>
            <a:endParaRPr lang="en-US"/>
          </a:p>
        </p:txBody>
      </p:sp>
      <p:pic>
        <p:nvPicPr>
          <p:cNvPr id="31" name="Picture 31" descr="Table&#10;&#10;Description automatically generated">
            <a:extLst>
              <a:ext uri="{FF2B5EF4-FFF2-40B4-BE49-F238E27FC236}">
                <a16:creationId xmlns:a16="http://schemas.microsoft.com/office/drawing/2014/main" id="{AE53C6DE-5DF3-4B98-B8E4-CBCD8DAD15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8729" y="1532589"/>
            <a:ext cx="4766871" cy="3405575"/>
          </a:xfrm>
          <a:prstGeom prst="rect">
            <a:avLst/>
          </a:prstGeom>
        </p:spPr>
      </p:pic>
      <p:pic>
        <p:nvPicPr>
          <p:cNvPr id="32" name="Picture 32" descr="Table&#10;&#10;Description automatically generated">
            <a:extLst>
              <a:ext uri="{FF2B5EF4-FFF2-40B4-BE49-F238E27FC236}">
                <a16:creationId xmlns:a16="http://schemas.microsoft.com/office/drawing/2014/main" id="{89895399-4EBB-46D3-B74E-C42793680C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383" y="1304878"/>
            <a:ext cx="4654445" cy="3611159"/>
          </a:xfrm>
          <a:prstGeom prst="rect">
            <a:avLst/>
          </a:prstGeom>
        </p:spPr>
      </p:pic>
      <p:pic>
        <p:nvPicPr>
          <p:cNvPr id="33" name="Picture 3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229253D-8CDA-4C5E-82DA-099750AFC2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1908" y="4924316"/>
            <a:ext cx="1918742" cy="1331533"/>
          </a:xfrm>
          <a:prstGeom prst="rect">
            <a:avLst/>
          </a:prstGeom>
        </p:spPr>
      </p:pic>
      <p:pic>
        <p:nvPicPr>
          <p:cNvPr id="34" name="Picture 34" descr="Logo&#10;&#10;Description automatically generated">
            <a:extLst>
              <a:ext uri="{FF2B5EF4-FFF2-40B4-BE49-F238E27FC236}">
                <a16:creationId xmlns:a16="http://schemas.microsoft.com/office/drawing/2014/main" id="{A84B692B-1DDB-4993-A22D-527D867DF4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6400" y="4930515"/>
            <a:ext cx="1331627" cy="1344119"/>
          </a:xfrm>
          <a:prstGeom prst="rect">
            <a:avLst/>
          </a:prstGeom>
        </p:spPr>
      </p:pic>
      <p:pic>
        <p:nvPicPr>
          <p:cNvPr id="36" name="Picture 36">
            <a:extLst>
              <a:ext uri="{FF2B5EF4-FFF2-40B4-BE49-F238E27FC236}">
                <a16:creationId xmlns:a16="http://schemas.microsoft.com/office/drawing/2014/main" id="{4F14992F-DE2A-4128-A02C-DC2B3EF2E9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34793" y="5023979"/>
            <a:ext cx="2743200" cy="1132205"/>
          </a:xfrm>
          <a:prstGeom prst="rect">
            <a:avLst/>
          </a:prstGeom>
        </p:spPr>
      </p:pic>
      <p:pic>
        <p:nvPicPr>
          <p:cNvPr id="37" name="Graphic 37" descr="Caret Right with solid fill">
            <a:extLst>
              <a:ext uri="{FF2B5EF4-FFF2-40B4-BE49-F238E27FC236}">
                <a16:creationId xmlns:a16="http://schemas.microsoft.com/office/drawing/2014/main" id="{23B1D2AD-8BD3-4A06-BC7D-3412D25819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02767" y="5082915"/>
            <a:ext cx="914400" cy="914400"/>
          </a:xfrm>
          <a:prstGeom prst="rect">
            <a:avLst/>
          </a:prstGeom>
        </p:spPr>
      </p:pic>
      <p:pic>
        <p:nvPicPr>
          <p:cNvPr id="48" name="Graphic 37" descr="Caret Right with solid fill">
            <a:extLst>
              <a:ext uri="{FF2B5EF4-FFF2-40B4-BE49-F238E27FC236}">
                <a16:creationId xmlns:a16="http://schemas.microsoft.com/office/drawing/2014/main" id="{F02AE500-A6D9-4AA2-BD2F-958526350F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75553" y="5145373"/>
            <a:ext cx="914400" cy="914400"/>
          </a:xfrm>
          <a:prstGeom prst="rect">
            <a:avLst/>
          </a:prstGeom>
        </p:spPr>
      </p:pic>
      <p:sp>
        <p:nvSpPr>
          <p:cNvPr id="3" name="자유형 8">
            <a:extLst>
              <a:ext uri="{FF2B5EF4-FFF2-40B4-BE49-F238E27FC236}">
                <a16:creationId xmlns:a16="http://schemas.microsoft.com/office/drawing/2014/main" id="{CF6BBE5E-7DE6-40C7-8883-D5E8B6C49EE0}"/>
              </a:ext>
            </a:extLst>
          </p:cNvPr>
          <p:cNvSpPr/>
          <p:nvPr/>
        </p:nvSpPr>
        <p:spPr>
          <a:xfrm flipV="1">
            <a:off x="226446" y="224476"/>
            <a:ext cx="11754595" cy="745258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25400">
            <a:solidFill>
              <a:schemeClr val="accent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5" name="WhatsApp Audio 2021-04-13 at 03.14.33 (8)">
            <a:hlinkClick r:id="" action="ppaction://media"/>
            <a:extLst>
              <a:ext uri="{FF2B5EF4-FFF2-40B4-BE49-F238E27FC236}">
                <a16:creationId xmlns:a16="http://schemas.microsoft.com/office/drawing/2014/main" id="{D0792F1E-F7AE-4352-950C-66447D19FAD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6152"/>
                </p14:media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0677993" y="1177733"/>
            <a:ext cx="636249" cy="636249"/>
          </a:xfrm>
          <a:prstGeom prst="rect">
            <a:avLst/>
          </a:prstGeom>
        </p:spPr>
      </p:pic>
      <p:pic>
        <p:nvPicPr>
          <p:cNvPr id="13" name="WhatsApp Audio 2021-04-13 at 03.14.33 (4)">
            <a:hlinkClick r:id="" action="ppaction://media"/>
            <a:extLst>
              <a:ext uri="{FF2B5EF4-FFF2-40B4-BE49-F238E27FC236}">
                <a16:creationId xmlns:a16="http://schemas.microsoft.com/office/drawing/2014/main" id="{27FFABB5-822D-486D-89B7-4DDB7708E27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end="3252"/>
                </p14:media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0730016" y="2927009"/>
            <a:ext cx="781153" cy="781153"/>
          </a:xfrm>
          <a:prstGeom prst="rect">
            <a:avLst/>
          </a:prstGeom>
        </p:spPr>
      </p:pic>
      <p:pic>
        <p:nvPicPr>
          <p:cNvPr id="14" name="WhatsApp Audio 2021-04-13 at 03.14.33 (5)">
            <a:hlinkClick r:id="" action="ppaction://media"/>
            <a:extLst>
              <a:ext uri="{FF2B5EF4-FFF2-40B4-BE49-F238E27FC236}">
                <a16:creationId xmlns:a16="http://schemas.microsoft.com/office/drawing/2014/main" id="{15212607-30E0-42BF-9EC4-7E78EAE76F56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0826913" y="4855859"/>
            <a:ext cx="684256" cy="68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67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47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656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cs typeface="Arial"/>
              </a:rPr>
              <a:t>Regulation Against Discrimination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2525268-4681-4C42-8A88-E0D60519ACF1}"/>
              </a:ext>
            </a:extLst>
          </p:cNvPr>
          <p:cNvSpPr txBox="1"/>
          <p:nvPr/>
        </p:nvSpPr>
        <p:spPr>
          <a:xfrm>
            <a:off x="6238522" y="1675987"/>
            <a:ext cx="532654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800" b="1">
                <a:solidFill>
                  <a:schemeClr val="accent1"/>
                </a:solidFill>
                <a:cs typeface="Arial"/>
              </a:rPr>
              <a:t>CLASSISM</a:t>
            </a:r>
            <a:endParaRPr lang="en-US" altLang="ko-KR" sz="2800" b="1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77" name="자유형 8">
            <a:extLst>
              <a:ext uri="{FF2B5EF4-FFF2-40B4-BE49-F238E27FC236}">
                <a16:creationId xmlns:a16="http://schemas.microsoft.com/office/drawing/2014/main" id="{CDD2BBA9-D466-4699-B76F-409729C1011C}"/>
              </a:ext>
            </a:extLst>
          </p:cNvPr>
          <p:cNvSpPr/>
          <p:nvPr/>
        </p:nvSpPr>
        <p:spPr>
          <a:xfrm flipV="1">
            <a:off x="6321738" y="3237121"/>
            <a:ext cx="520889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25400">
            <a:solidFill>
              <a:schemeClr val="accent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110F550-17EB-42B3-B551-A735B9B117FD}"/>
              </a:ext>
            </a:extLst>
          </p:cNvPr>
          <p:cNvSpPr txBox="1"/>
          <p:nvPr/>
        </p:nvSpPr>
        <p:spPr>
          <a:xfrm>
            <a:off x="6624800" y="3311621"/>
            <a:ext cx="4602765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b="1">
                <a:solidFill>
                  <a:schemeClr val="accent5">
                    <a:lumMod val="75000"/>
                  </a:schemeClr>
                </a:solidFill>
                <a:cs typeface="Arial"/>
              </a:rPr>
              <a:t>Example of a Lack of infrastructure</a:t>
            </a:r>
          </a:p>
        </p:txBody>
      </p: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5A61A0C4-A2ED-4A57-A564-F62CECE3B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335" y="1785864"/>
            <a:ext cx="5204084" cy="3561094"/>
          </a:xfrm>
          <a:prstGeom prst="rect">
            <a:avLst/>
          </a:prstGeom>
        </p:spPr>
      </p:pic>
      <p:pic>
        <p:nvPicPr>
          <p:cNvPr id="5" name="Picture 7" descr="Logo, icon&#10;&#10;Description automatically generated">
            <a:extLst>
              <a:ext uri="{FF2B5EF4-FFF2-40B4-BE49-F238E27FC236}">
                <a16:creationId xmlns:a16="http://schemas.microsoft.com/office/drawing/2014/main" id="{5B941814-353F-4AB6-8687-CAB3DFD99A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7810" y="3302833"/>
            <a:ext cx="1178446" cy="1239187"/>
          </a:xfrm>
          <a:prstGeom prst="rect">
            <a:avLst/>
          </a:prstGeom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80984E07-EE30-4864-9C11-46E6885CC5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6318" y="5027170"/>
            <a:ext cx="1893446" cy="1080698"/>
          </a:xfrm>
          <a:prstGeom prst="rect">
            <a:avLst/>
          </a:prstGeom>
        </p:spPr>
      </p:pic>
      <p:pic>
        <p:nvPicPr>
          <p:cNvPr id="7" name="Picture 7" descr="A picture containing ground, outdoor, dirt&#10;&#10;Description automatically generated">
            <a:extLst>
              <a:ext uri="{FF2B5EF4-FFF2-40B4-BE49-F238E27FC236}">
                <a16:creationId xmlns:a16="http://schemas.microsoft.com/office/drawing/2014/main" id="{90E6C68E-35CD-415E-8FD9-767EFB482C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7314" y="3688986"/>
            <a:ext cx="1526187" cy="11367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27A2B5-00F7-431F-BD77-34996A1FC6B7}"/>
              </a:ext>
            </a:extLst>
          </p:cNvPr>
          <p:cNvSpPr txBox="1"/>
          <p:nvPr/>
        </p:nvSpPr>
        <p:spPr>
          <a:xfrm>
            <a:off x="6366288" y="2153248"/>
            <a:ext cx="5416109" cy="1107996"/>
          </a:xfrm>
          <a:prstGeom prst="rect">
            <a:avLst/>
          </a:prstGeom>
          <a:noFill/>
        </p:spPr>
        <p:txBody>
          <a:bodyPr wrap="square" lIns="36000" tIns="0" rIns="36000" bIns="0" rtlCol="0" anchor="t"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Not offering delivery to rural and remote areas or</a:t>
            </a:r>
          </a:p>
          <a:p>
            <a:pPr marL="342900" indent="-342900">
              <a:buFont typeface="Wingdings"/>
              <a:buChar char="Ø"/>
            </a:pPr>
            <a: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Charging a surplus on the standard delivery fee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2DA540-0F8C-40E7-A785-E84272DC8F47}"/>
              </a:ext>
            </a:extLst>
          </p:cNvPr>
          <p:cNvSpPr txBox="1"/>
          <p:nvPr/>
        </p:nvSpPr>
        <p:spPr>
          <a:xfrm>
            <a:off x="6366288" y="3739706"/>
            <a:ext cx="3479880" cy="923330"/>
          </a:xfrm>
          <a:prstGeom prst="rect">
            <a:avLst/>
          </a:prstGeom>
          <a:noFill/>
        </p:spPr>
        <p:txBody>
          <a:bodyPr wrap="square" lIns="36000" tIns="0" rIns="36000" bIns="0" rtlCol="0" anchor="t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Lack of well-maintained tar roads, high risks to delivery vehicles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11806C-7A0A-478C-9995-56D8C9360C17}"/>
              </a:ext>
            </a:extLst>
          </p:cNvPr>
          <p:cNvSpPr txBox="1"/>
          <p:nvPr/>
        </p:nvSpPr>
        <p:spPr>
          <a:xfrm>
            <a:off x="8302517" y="5026361"/>
            <a:ext cx="3479880" cy="923330"/>
          </a:xfrm>
          <a:prstGeom prst="rect">
            <a:avLst/>
          </a:prstGeom>
          <a:noFill/>
        </p:spPr>
        <p:txBody>
          <a:bodyPr wrap="square" lIns="36000" tIns="0" rIns="36000" bIns="0" rtlCol="0" anchor="t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Areas that are congested with shacks and a lack of "proper" buildings</a:t>
            </a:r>
          </a:p>
        </p:txBody>
      </p:sp>
      <p:pic>
        <p:nvPicPr>
          <p:cNvPr id="10" name="WhatsApp Audio 2021-04-13 at 03.14.33 (6)">
            <a:hlinkClick r:id="" action="ppaction://media"/>
            <a:extLst>
              <a:ext uri="{FF2B5EF4-FFF2-40B4-BE49-F238E27FC236}">
                <a16:creationId xmlns:a16="http://schemas.microsoft.com/office/drawing/2014/main" id="{CC6CC50D-92AF-43D4-9EEB-DCA3B55CCD9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4635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231556" y="1120169"/>
            <a:ext cx="573445" cy="573445"/>
          </a:xfrm>
          <a:prstGeom prst="rect">
            <a:avLst/>
          </a:prstGeom>
        </p:spPr>
      </p:pic>
      <p:pic>
        <p:nvPicPr>
          <p:cNvPr id="16" name="WhatsApp Audio 2021-04-13 at 03.14.33 (7)">
            <a:hlinkClick r:id="" action="ppaction://media"/>
            <a:extLst>
              <a:ext uri="{FF2B5EF4-FFF2-40B4-BE49-F238E27FC236}">
                <a16:creationId xmlns:a16="http://schemas.microsoft.com/office/drawing/2014/main" id="{5A8E8E9D-85DC-49AD-8BB9-CFB290663E9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156154" y="2415722"/>
            <a:ext cx="724247" cy="72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506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363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72222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515F56B-C0F7-4F7A-8603-4B4BA1D14CE7}"/>
              </a:ext>
            </a:extLst>
          </p:cNvPr>
          <p:cNvCxnSpPr/>
          <p:nvPr/>
        </p:nvCxnSpPr>
        <p:spPr>
          <a:xfrm flipV="1">
            <a:off x="981112" y="3709066"/>
            <a:ext cx="11363" cy="1800000"/>
          </a:xfrm>
          <a:prstGeom prst="line">
            <a:avLst/>
          </a:prstGeom>
          <a:ln w="2540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74D5687-0A53-4EB8-952F-F42485239EA0}"/>
              </a:ext>
            </a:extLst>
          </p:cNvPr>
          <p:cNvCxnSpPr/>
          <p:nvPr/>
        </p:nvCxnSpPr>
        <p:spPr>
          <a:xfrm flipV="1">
            <a:off x="3301544" y="3064493"/>
            <a:ext cx="11363" cy="1800000"/>
          </a:xfrm>
          <a:prstGeom prst="line">
            <a:avLst/>
          </a:prstGeom>
          <a:ln w="25400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B1EA376-502F-4E11-83C0-E7AA711414F1}"/>
              </a:ext>
            </a:extLst>
          </p:cNvPr>
          <p:cNvCxnSpPr/>
          <p:nvPr/>
        </p:nvCxnSpPr>
        <p:spPr>
          <a:xfrm flipV="1">
            <a:off x="5621976" y="2419921"/>
            <a:ext cx="11363" cy="1800000"/>
          </a:xfrm>
          <a:prstGeom prst="line">
            <a:avLst/>
          </a:prstGeom>
          <a:ln w="25400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059D8C-25A1-4B9F-A9D0-C15BB8CEF0A7}"/>
              </a:ext>
            </a:extLst>
          </p:cNvPr>
          <p:cNvCxnSpPr/>
          <p:nvPr/>
        </p:nvCxnSpPr>
        <p:spPr>
          <a:xfrm flipV="1">
            <a:off x="7942408" y="1775349"/>
            <a:ext cx="11363" cy="1800000"/>
          </a:xfrm>
          <a:prstGeom prst="line">
            <a:avLst/>
          </a:prstGeom>
          <a:ln w="25400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ADFEFAB-AD8E-46E1-B211-5AE49F2FD12A}"/>
              </a:ext>
            </a:extLst>
          </p:cNvPr>
          <p:cNvSpPr/>
          <p:nvPr/>
        </p:nvSpPr>
        <p:spPr>
          <a:xfrm>
            <a:off x="2330118" y="5525027"/>
            <a:ext cx="1656184" cy="360040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65A7D4-FAF8-4B8A-AF19-F646FBAF92EF}"/>
              </a:ext>
            </a:extLst>
          </p:cNvPr>
          <p:cNvSpPr/>
          <p:nvPr/>
        </p:nvSpPr>
        <p:spPr>
          <a:xfrm>
            <a:off x="4650550" y="4876955"/>
            <a:ext cx="1656184" cy="36004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30E2EE-B977-47E1-A6F1-26BEA4AB7013}"/>
              </a:ext>
            </a:extLst>
          </p:cNvPr>
          <p:cNvSpPr/>
          <p:nvPr/>
        </p:nvSpPr>
        <p:spPr>
          <a:xfrm>
            <a:off x="6970982" y="4228883"/>
            <a:ext cx="1656184" cy="360040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3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73A600-717D-43D4-B1F7-ED769B7B2440}"/>
              </a:ext>
            </a:extLst>
          </p:cNvPr>
          <p:cNvSpPr/>
          <p:nvPr/>
        </p:nvSpPr>
        <p:spPr>
          <a:xfrm>
            <a:off x="9291414" y="3580811"/>
            <a:ext cx="1656184" cy="360040"/>
          </a:xfrm>
          <a:prstGeom prst="rect">
            <a:avLst/>
          </a:prstGeom>
          <a:solidFill>
            <a:schemeClr val="accent4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F8154EE-D9B2-42E5-935F-0032460B0A4E}"/>
              </a:ext>
            </a:extLst>
          </p:cNvPr>
          <p:cNvSpPr/>
          <p:nvPr/>
        </p:nvSpPr>
        <p:spPr>
          <a:xfrm>
            <a:off x="3386312" y="5287987"/>
            <a:ext cx="2274213" cy="777093"/>
          </a:xfrm>
          <a:prstGeom prst="arc">
            <a:avLst>
              <a:gd name="adj1" fmla="val 20633190"/>
              <a:gd name="adj2" fmla="val 9870224"/>
            </a:avLst>
          </a:prstGeom>
          <a:ln w="19050">
            <a:solidFill>
              <a:schemeClr val="accent1"/>
            </a:solidFill>
            <a:prstDash val="sysDash"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A7F310-051B-4099-983D-3FF66A525DD0}"/>
              </a:ext>
            </a:extLst>
          </p:cNvPr>
          <p:cNvSpPr txBox="1"/>
          <p:nvPr/>
        </p:nvSpPr>
        <p:spPr>
          <a:xfrm>
            <a:off x="1153588" y="3796418"/>
            <a:ext cx="200066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producing a sufficient supply of skilled technicians to build and maintain infrastructure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D664B1-8577-4B48-BE2A-8949B02CB7F2}"/>
              </a:ext>
            </a:extLst>
          </p:cNvPr>
          <p:cNvSpPr txBox="1"/>
          <p:nvPr/>
        </p:nvSpPr>
        <p:spPr>
          <a:xfrm>
            <a:off x="3456476" y="3265814"/>
            <a:ext cx="20006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more </a:t>
            </a: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accountability for government and regulatory bodies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25340D-A9D3-4F09-8753-2D2CC5803C74}"/>
              </a:ext>
            </a:extLst>
          </p:cNvPr>
          <p:cNvSpPr txBox="1"/>
          <p:nvPr/>
        </p:nvSpPr>
        <p:spPr>
          <a:xfrm>
            <a:off x="5780629" y="2501954"/>
            <a:ext cx="200066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more coordination between governmental levels, </a:t>
            </a: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public and businesses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3BCD9AB-CFF7-48F7-9883-DA402012A5D0}"/>
              </a:ext>
            </a:extLst>
          </p:cNvPr>
          <p:cNvGrpSpPr/>
          <p:nvPr/>
        </p:nvGrpSpPr>
        <p:grpSpPr>
          <a:xfrm>
            <a:off x="8114884" y="1862701"/>
            <a:ext cx="2000666" cy="1169551"/>
            <a:chOff x="4965552" y="1736224"/>
            <a:chExt cx="1374974" cy="116955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B292780-C654-4C1D-8077-9190B90E58FC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F50D970-2B2F-451F-838A-287DFD880B7B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 increased drive towards education; and equitable access to digital </a:t>
              </a:r>
            </a:p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infrastructure.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8" name="Arc 59">
            <a:extLst>
              <a:ext uri="{FF2B5EF4-FFF2-40B4-BE49-F238E27FC236}">
                <a16:creationId xmlns:a16="http://schemas.microsoft.com/office/drawing/2014/main" id="{18A2A970-5011-4925-8C1A-9BAE31FD4B9C}"/>
              </a:ext>
            </a:extLst>
          </p:cNvPr>
          <p:cNvSpPr/>
          <p:nvPr/>
        </p:nvSpPr>
        <p:spPr>
          <a:xfrm>
            <a:off x="5681341" y="4641922"/>
            <a:ext cx="2274213" cy="777093"/>
          </a:xfrm>
          <a:prstGeom prst="arc">
            <a:avLst>
              <a:gd name="adj1" fmla="val 20633190"/>
              <a:gd name="adj2" fmla="val 9870224"/>
            </a:avLst>
          </a:prstGeom>
          <a:ln w="19050">
            <a:solidFill>
              <a:schemeClr val="accent2"/>
            </a:solidFill>
            <a:prstDash val="sysDash"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9" name="Arc 59">
            <a:extLst>
              <a:ext uri="{FF2B5EF4-FFF2-40B4-BE49-F238E27FC236}">
                <a16:creationId xmlns:a16="http://schemas.microsoft.com/office/drawing/2014/main" id="{77B31606-14D6-4176-9A70-3879D0FFDE75}"/>
              </a:ext>
            </a:extLst>
          </p:cNvPr>
          <p:cNvSpPr/>
          <p:nvPr/>
        </p:nvSpPr>
        <p:spPr>
          <a:xfrm>
            <a:off x="7976370" y="3995857"/>
            <a:ext cx="2274213" cy="777093"/>
          </a:xfrm>
          <a:prstGeom prst="arc">
            <a:avLst>
              <a:gd name="adj1" fmla="val 20633190"/>
              <a:gd name="adj2" fmla="val 9870224"/>
            </a:avLst>
          </a:prstGeom>
          <a:ln w="19050">
            <a:solidFill>
              <a:schemeClr val="accent3"/>
            </a:solidFill>
            <a:prstDash val="sysDash"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7BB56B8D-9C02-453B-A463-86FCCD8D1C6A}"/>
              </a:ext>
            </a:extLst>
          </p:cNvPr>
          <p:cNvSpPr/>
          <p:nvPr/>
        </p:nvSpPr>
        <p:spPr>
          <a:xfrm rot="2700000">
            <a:off x="4506291" y="4408603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29DE6EED-F053-4091-AC34-FECD518EFB86}"/>
              </a:ext>
            </a:extLst>
          </p:cNvPr>
          <p:cNvSpPr/>
          <p:nvPr/>
        </p:nvSpPr>
        <p:spPr>
          <a:xfrm>
            <a:off x="2146323" y="5145456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Rectangle 36">
            <a:extLst>
              <a:ext uri="{FF2B5EF4-FFF2-40B4-BE49-F238E27FC236}">
                <a16:creationId xmlns:a16="http://schemas.microsoft.com/office/drawing/2014/main" id="{37B86652-5F6F-43DE-986B-C4F7F83AC785}"/>
              </a:ext>
            </a:extLst>
          </p:cNvPr>
          <p:cNvSpPr/>
          <p:nvPr/>
        </p:nvSpPr>
        <p:spPr>
          <a:xfrm>
            <a:off x="6704192" y="3823714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3" name="Oval 21">
            <a:extLst>
              <a:ext uri="{FF2B5EF4-FFF2-40B4-BE49-F238E27FC236}">
                <a16:creationId xmlns:a16="http://schemas.microsoft.com/office/drawing/2014/main" id="{CDA6055F-2EE4-410D-86A9-E0569E3BBA4E}"/>
              </a:ext>
            </a:extLst>
          </p:cNvPr>
          <p:cNvSpPr>
            <a:spLocks noChangeAspect="1"/>
          </p:cNvSpPr>
          <p:nvPr/>
        </p:nvSpPr>
        <p:spPr>
          <a:xfrm>
            <a:off x="9141799" y="3107580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4" name="WhatsApp Audio 2021-04-13 at 03.14.33 (9)">
            <a:hlinkClick r:id="" action="ppaction://media"/>
            <a:extLst>
              <a:ext uri="{FF2B5EF4-FFF2-40B4-BE49-F238E27FC236}">
                <a16:creationId xmlns:a16="http://schemas.microsoft.com/office/drawing/2014/main" id="{B694C285-2810-4200-B65F-BA40CBE8AE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14422" y="755565"/>
            <a:ext cx="901490" cy="90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788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79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cs typeface="Arial"/>
              </a:rPr>
              <a:t>Personal Data Protection</a:t>
            </a:r>
            <a:endParaRPr lang="en-US"/>
          </a:p>
        </p:txBody>
      </p:sp>
      <p:grpSp>
        <p:nvGrpSpPr>
          <p:cNvPr id="3" name="Graphic 1">
            <a:extLst>
              <a:ext uri="{FF2B5EF4-FFF2-40B4-BE49-F238E27FC236}">
                <a16:creationId xmlns:a16="http://schemas.microsoft.com/office/drawing/2014/main" id="{B63942A0-EAF1-4666-AB9E-38EC8880AA40}"/>
              </a:ext>
            </a:extLst>
          </p:cNvPr>
          <p:cNvGrpSpPr/>
          <p:nvPr/>
        </p:nvGrpSpPr>
        <p:grpSpPr>
          <a:xfrm>
            <a:off x="4970976" y="2288015"/>
            <a:ext cx="6660862" cy="3855882"/>
            <a:chOff x="172557" y="0"/>
            <a:chExt cx="11846886" cy="685800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55EA8C8-370E-4204-A7E2-E92B9AF7BE43}"/>
                </a:ext>
              </a:extLst>
            </p:cNvPr>
            <p:cNvSpPr/>
            <p:nvPr/>
          </p:nvSpPr>
          <p:spPr>
            <a:xfrm>
              <a:off x="172457" y="139450"/>
              <a:ext cx="11845539" cy="6720697"/>
            </a:xfrm>
            <a:custGeom>
              <a:avLst/>
              <a:gdLst>
                <a:gd name="connsiteX0" fmla="*/ 11845474 w 11845539"/>
                <a:gd name="connsiteY0" fmla="*/ 4808480 h 6720697"/>
                <a:gd name="connsiteX1" fmla="*/ 11412966 w 11845539"/>
                <a:gd name="connsiteY1" fmla="*/ 3555624 h 6720697"/>
                <a:gd name="connsiteX2" fmla="*/ 11052612 w 11845539"/>
                <a:gd name="connsiteY2" fmla="*/ 3227842 h 6720697"/>
                <a:gd name="connsiteX3" fmla="*/ 10983482 w 11845539"/>
                <a:gd name="connsiteY3" fmla="*/ 2860891 h 6720697"/>
                <a:gd name="connsiteX4" fmla="*/ 11253267 w 11845539"/>
                <a:gd name="connsiteY4" fmla="*/ 2254322 h 6720697"/>
                <a:gd name="connsiteX5" fmla="*/ 11399978 w 11845539"/>
                <a:gd name="connsiteY5" fmla="*/ 1813018 h 6720697"/>
                <a:gd name="connsiteX6" fmla="*/ 11199805 w 11845539"/>
                <a:gd name="connsiteY6" fmla="*/ 976590 h 6720697"/>
                <a:gd name="connsiteX7" fmla="*/ 10262087 w 11845539"/>
                <a:gd name="connsiteY7" fmla="*/ 359370 h 6720697"/>
                <a:gd name="connsiteX8" fmla="*/ 8739652 w 11845539"/>
                <a:gd name="connsiteY8" fmla="*/ 2314 h 6720697"/>
                <a:gd name="connsiteX9" fmla="*/ 8738209 w 11845539"/>
                <a:gd name="connsiteY9" fmla="*/ 2314 h 6720697"/>
                <a:gd name="connsiteX10" fmla="*/ 7897039 w 11845539"/>
                <a:gd name="connsiteY10" fmla="*/ 27258 h 6720697"/>
                <a:gd name="connsiteX11" fmla="*/ 6377834 w 11845539"/>
                <a:gd name="connsiteY11" fmla="*/ 382390 h 6720697"/>
                <a:gd name="connsiteX12" fmla="*/ 5338208 w 11845539"/>
                <a:gd name="connsiteY12" fmla="*/ 777515 h 6720697"/>
                <a:gd name="connsiteX13" fmla="*/ 2418679 w 11845539"/>
                <a:gd name="connsiteY13" fmla="*/ 994388 h 6720697"/>
                <a:gd name="connsiteX14" fmla="*/ 1879522 w 11845539"/>
                <a:gd name="connsiteY14" fmla="*/ 962846 h 6720697"/>
                <a:gd name="connsiteX15" fmla="*/ 1336998 w 11845539"/>
                <a:gd name="connsiteY15" fmla="*/ 929793 h 6720697"/>
                <a:gd name="connsiteX16" fmla="*/ 229753 w 11845539"/>
                <a:gd name="connsiteY16" fmla="*/ 1615937 h 6720697"/>
                <a:gd name="connsiteX17" fmla="*/ 202541 w 11845539"/>
                <a:gd name="connsiteY17" fmla="*/ 3924705 h 6720697"/>
                <a:gd name="connsiteX18" fmla="*/ 495690 w 11845539"/>
                <a:gd name="connsiteY18" fmla="*/ 4626242 h 6720697"/>
                <a:gd name="connsiteX19" fmla="*/ 1447770 w 11845539"/>
                <a:gd name="connsiteY19" fmla="*/ 5741113 h 6720697"/>
                <a:gd name="connsiteX20" fmla="*/ 3634978 w 11845539"/>
                <a:gd name="connsiteY20" fmla="*/ 6356066 h 6720697"/>
                <a:gd name="connsiteX21" fmla="*/ 3641780 w 11845539"/>
                <a:gd name="connsiteY21" fmla="*/ 6355310 h 6720697"/>
                <a:gd name="connsiteX22" fmla="*/ 6362098 w 11845539"/>
                <a:gd name="connsiteY22" fmla="*/ 6419286 h 6720697"/>
                <a:gd name="connsiteX23" fmla="*/ 7762147 w 11845539"/>
                <a:gd name="connsiteY23" fmla="*/ 6644267 h 6720697"/>
                <a:gd name="connsiteX24" fmla="*/ 10242571 w 11845539"/>
                <a:gd name="connsiteY24" fmla="*/ 6623445 h 6720697"/>
                <a:gd name="connsiteX25" fmla="*/ 10965685 w 11845539"/>
                <a:gd name="connsiteY25" fmla="*/ 6400182 h 6720697"/>
                <a:gd name="connsiteX26" fmla="*/ 11845474 w 11845539"/>
                <a:gd name="connsiteY26" fmla="*/ 4808480 h 6720697"/>
                <a:gd name="connsiteX27" fmla="*/ 8836131 w 11845539"/>
                <a:gd name="connsiteY27" fmla="*/ 6627774 h 6720697"/>
                <a:gd name="connsiteX28" fmla="*/ 8817647 w 11845539"/>
                <a:gd name="connsiteY28" fmla="*/ 6621452 h 6720697"/>
                <a:gd name="connsiteX29" fmla="*/ 8900039 w 11845539"/>
                <a:gd name="connsiteY29" fmla="*/ 6630798 h 6720697"/>
                <a:gd name="connsiteX30" fmla="*/ 8836131 w 11845539"/>
                <a:gd name="connsiteY30" fmla="*/ 6627774 h 6720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1845539" h="6720697">
                  <a:moveTo>
                    <a:pt x="11845474" y="4808480"/>
                  </a:moveTo>
                  <a:cubicBezTo>
                    <a:pt x="11849048" y="4357969"/>
                    <a:pt x="11706046" y="3904846"/>
                    <a:pt x="11412966" y="3555624"/>
                  </a:cubicBezTo>
                  <a:cubicBezTo>
                    <a:pt x="11305286" y="3427260"/>
                    <a:pt x="11179258" y="3334766"/>
                    <a:pt x="11052612" y="3227842"/>
                  </a:cubicBezTo>
                  <a:cubicBezTo>
                    <a:pt x="10945276" y="3137203"/>
                    <a:pt x="10945482" y="2986712"/>
                    <a:pt x="10983482" y="2860891"/>
                  </a:cubicBezTo>
                  <a:cubicBezTo>
                    <a:pt x="11047802" y="2648073"/>
                    <a:pt x="11166614" y="2457657"/>
                    <a:pt x="11253267" y="2254322"/>
                  </a:cubicBezTo>
                  <a:cubicBezTo>
                    <a:pt x="11312914" y="2114344"/>
                    <a:pt x="11374897" y="1963647"/>
                    <a:pt x="11399978" y="1813018"/>
                  </a:cubicBezTo>
                  <a:cubicBezTo>
                    <a:pt x="11451380" y="1517533"/>
                    <a:pt x="11401216" y="1209611"/>
                    <a:pt x="11199805" y="976590"/>
                  </a:cubicBezTo>
                  <a:cubicBezTo>
                    <a:pt x="10946375" y="683372"/>
                    <a:pt x="10608079" y="515633"/>
                    <a:pt x="10262087" y="359370"/>
                  </a:cubicBezTo>
                  <a:cubicBezTo>
                    <a:pt x="9794190" y="148064"/>
                    <a:pt x="9254689" y="10629"/>
                    <a:pt x="8739652" y="2314"/>
                  </a:cubicBezTo>
                  <a:cubicBezTo>
                    <a:pt x="8739171" y="2314"/>
                    <a:pt x="8738690" y="2314"/>
                    <a:pt x="8738209" y="2314"/>
                  </a:cubicBezTo>
                  <a:cubicBezTo>
                    <a:pt x="8457636" y="-2015"/>
                    <a:pt x="8177337" y="-3390"/>
                    <a:pt x="7897039" y="27258"/>
                  </a:cubicBezTo>
                  <a:cubicBezTo>
                    <a:pt x="7661819" y="52959"/>
                    <a:pt x="7303321" y="54814"/>
                    <a:pt x="6377834" y="382390"/>
                  </a:cubicBezTo>
                  <a:cubicBezTo>
                    <a:pt x="6028337" y="506150"/>
                    <a:pt x="5686743" y="652518"/>
                    <a:pt x="5338208" y="777515"/>
                  </a:cubicBezTo>
                  <a:cubicBezTo>
                    <a:pt x="4407155" y="1111413"/>
                    <a:pt x="3390275" y="1044414"/>
                    <a:pt x="2418679" y="994388"/>
                  </a:cubicBezTo>
                  <a:cubicBezTo>
                    <a:pt x="2238914" y="985111"/>
                    <a:pt x="2059149" y="974460"/>
                    <a:pt x="1879522" y="962846"/>
                  </a:cubicBezTo>
                  <a:cubicBezTo>
                    <a:pt x="1698795" y="951164"/>
                    <a:pt x="1518274" y="929656"/>
                    <a:pt x="1336998" y="929793"/>
                  </a:cubicBezTo>
                  <a:cubicBezTo>
                    <a:pt x="868276" y="930205"/>
                    <a:pt x="455903" y="1217101"/>
                    <a:pt x="229753" y="1615937"/>
                  </a:cubicBezTo>
                  <a:cubicBezTo>
                    <a:pt x="-144825" y="2276517"/>
                    <a:pt x="7384" y="3230384"/>
                    <a:pt x="202541" y="3924705"/>
                  </a:cubicBezTo>
                  <a:cubicBezTo>
                    <a:pt x="271121" y="4168583"/>
                    <a:pt x="370762" y="4405865"/>
                    <a:pt x="495690" y="4626242"/>
                  </a:cubicBezTo>
                  <a:cubicBezTo>
                    <a:pt x="739224" y="5056207"/>
                    <a:pt x="1054088" y="5440199"/>
                    <a:pt x="1447770" y="5741113"/>
                  </a:cubicBezTo>
                  <a:cubicBezTo>
                    <a:pt x="2086017" y="6229076"/>
                    <a:pt x="2843971" y="6404099"/>
                    <a:pt x="3634978" y="6356066"/>
                  </a:cubicBezTo>
                  <a:cubicBezTo>
                    <a:pt x="3637245" y="6355928"/>
                    <a:pt x="3639513" y="6355653"/>
                    <a:pt x="3641780" y="6355310"/>
                  </a:cubicBezTo>
                  <a:cubicBezTo>
                    <a:pt x="4538680" y="6224747"/>
                    <a:pt x="5467809" y="6298549"/>
                    <a:pt x="6362098" y="6419286"/>
                  </a:cubicBezTo>
                  <a:cubicBezTo>
                    <a:pt x="6829170" y="6482368"/>
                    <a:pt x="7291433" y="6590529"/>
                    <a:pt x="7762147" y="6644267"/>
                  </a:cubicBezTo>
                  <a:cubicBezTo>
                    <a:pt x="8589092" y="6738615"/>
                    <a:pt x="9419336" y="6760674"/>
                    <a:pt x="10242571" y="6623445"/>
                  </a:cubicBezTo>
                  <a:cubicBezTo>
                    <a:pt x="10490916" y="6581253"/>
                    <a:pt x="10744277" y="6525179"/>
                    <a:pt x="10965685" y="6400182"/>
                  </a:cubicBezTo>
                  <a:cubicBezTo>
                    <a:pt x="11544011" y="6073705"/>
                    <a:pt x="11840458" y="5443704"/>
                    <a:pt x="11845474" y="4808480"/>
                  </a:cubicBezTo>
                  <a:close/>
                  <a:moveTo>
                    <a:pt x="8836131" y="6627774"/>
                  </a:moveTo>
                  <a:cubicBezTo>
                    <a:pt x="8829878" y="6625850"/>
                    <a:pt x="8823762" y="6623720"/>
                    <a:pt x="8817647" y="6621452"/>
                  </a:cubicBezTo>
                  <a:lnTo>
                    <a:pt x="8900039" y="6630798"/>
                  </a:lnTo>
                  <a:cubicBezTo>
                    <a:pt x="8883821" y="6636501"/>
                    <a:pt x="8862382" y="6635814"/>
                    <a:pt x="8836131" y="6627774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6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95E2B1B-776A-4FF5-A9C6-C84CB9ECA756}"/>
                </a:ext>
              </a:extLst>
            </p:cNvPr>
            <p:cNvSpPr/>
            <p:nvPr/>
          </p:nvSpPr>
          <p:spPr>
            <a:xfrm>
              <a:off x="1802672" y="30693"/>
              <a:ext cx="3530701" cy="5882364"/>
            </a:xfrm>
            <a:custGeom>
              <a:avLst/>
              <a:gdLst>
                <a:gd name="connsiteX0" fmla="*/ 3448241 w 3530701"/>
                <a:gd name="connsiteY0" fmla="*/ 5499411 h 5882364"/>
                <a:gd name="connsiteX1" fmla="*/ 446663 w 3530701"/>
                <a:gd name="connsiteY1" fmla="*/ 5877357 h 5882364"/>
                <a:gd name="connsiteX2" fmla="*/ 226768 w 3530701"/>
                <a:gd name="connsiteY2" fmla="*/ 5746794 h 5882364"/>
                <a:gd name="connsiteX3" fmla="*/ 0 w 3530701"/>
                <a:gd name="connsiteY3" fmla="*/ 287331 h 5882364"/>
                <a:gd name="connsiteX4" fmla="*/ 219896 w 3530701"/>
                <a:gd name="connsiteY4" fmla="*/ 101794 h 5882364"/>
                <a:gd name="connsiteX5" fmla="*/ 3164782 w 3530701"/>
                <a:gd name="connsiteY5" fmla="*/ 24 h 5882364"/>
                <a:gd name="connsiteX6" fmla="*/ 3331422 w 3530701"/>
                <a:gd name="connsiteY6" fmla="*/ 129350 h 5882364"/>
                <a:gd name="connsiteX7" fmla="*/ 3530702 w 3530701"/>
                <a:gd name="connsiteY7" fmla="*/ 5417019 h 5882364"/>
                <a:gd name="connsiteX8" fmla="*/ 3448241 w 3530701"/>
                <a:gd name="connsiteY8" fmla="*/ 5499411 h 5882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0701" h="5882364">
                  <a:moveTo>
                    <a:pt x="3448241" y="5499411"/>
                  </a:moveTo>
                  <a:lnTo>
                    <a:pt x="446663" y="5877357"/>
                  </a:lnTo>
                  <a:cubicBezTo>
                    <a:pt x="291706" y="5904020"/>
                    <a:pt x="224706" y="5818948"/>
                    <a:pt x="226768" y="5746794"/>
                  </a:cubicBezTo>
                  <a:lnTo>
                    <a:pt x="0" y="287331"/>
                  </a:lnTo>
                  <a:cubicBezTo>
                    <a:pt x="6734" y="225485"/>
                    <a:pt x="0" y="108666"/>
                    <a:pt x="219896" y="101794"/>
                  </a:cubicBezTo>
                  <a:lnTo>
                    <a:pt x="3164782" y="24"/>
                  </a:lnTo>
                  <a:cubicBezTo>
                    <a:pt x="3270606" y="-1282"/>
                    <a:pt x="3328192" y="51836"/>
                    <a:pt x="3331422" y="129350"/>
                  </a:cubicBezTo>
                  <a:lnTo>
                    <a:pt x="3530702" y="5417019"/>
                  </a:lnTo>
                  <a:cubicBezTo>
                    <a:pt x="3530702" y="5462304"/>
                    <a:pt x="3493595" y="5499411"/>
                    <a:pt x="3448241" y="5499411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6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03BD8EB-C080-4F97-93D0-C3838BDE49B0}"/>
                </a:ext>
              </a:extLst>
            </p:cNvPr>
            <p:cNvSpPr/>
            <p:nvPr/>
          </p:nvSpPr>
          <p:spPr>
            <a:xfrm>
              <a:off x="5127296" y="4543591"/>
              <a:ext cx="3355603" cy="1803622"/>
            </a:xfrm>
            <a:custGeom>
              <a:avLst/>
              <a:gdLst>
                <a:gd name="connsiteX0" fmla="*/ 2838162 w 3355603"/>
                <a:gd name="connsiteY0" fmla="*/ 1584217 h 1803622"/>
                <a:gd name="connsiteX1" fmla="*/ 2884271 w 3355603"/>
                <a:gd name="connsiteY1" fmla="*/ 1555424 h 1803622"/>
                <a:gd name="connsiteX2" fmla="*/ 3267577 w 3355603"/>
                <a:gd name="connsiteY2" fmla="*/ 1540101 h 1803622"/>
                <a:gd name="connsiteX3" fmla="*/ 3291009 w 3355603"/>
                <a:gd name="connsiteY3" fmla="*/ 1536115 h 1803622"/>
                <a:gd name="connsiteX4" fmla="*/ 3286337 w 3355603"/>
                <a:gd name="connsiteY4" fmla="*/ 1528075 h 1803622"/>
                <a:gd name="connsiteX5" fmla="*/ 3332652 w 3355603"/>
                <a:gd name="connsiteY5" fmla="*/ 1525051 h 1803622"/>
                <a:gd name="connsiteX6" fmla="*/ 3352030 w 3355603"/>
                <a:gd name="connsiteY6" fmla="*/ 1450974 h 1803622"/>
                <a:gd name="connsiteX7" fmla="*/ 3355604 w 3355603"/>
                <a:gd name="connsiteY7" fmla="*/ 1419433 h 1803622"/>
                <a:gd name="connsiteX8" fmla="*/ 3342478 w 3355603"/>
                <a:gd name="connsiteY8" fmla="*/ 1254786 h 1803622"/>
                <a:gd name="connsiteX9" fmla="*/ 3282419 w 3355603"/>
                <a:gd name="connsiteY9" fmla="*/ 1046366 h 1803622"/>
                <a:gd name="connsiteX10" fmla="*/ 3269364 w 3355603"/>
                <a:gd name="connsiteY10" fmla="*/ 1018947 h 1803622"/>
                <a:gd name="connsiteX11" fmla="*/ 3218444 w 3355603"/>
                <a:gd name="connsiteY11" fmla="*/ 982252 h 1803622"/>
                <a:gd name="connsiteX12" fmla="*/ 3088430 w 3355603"/>
                <a:gd name="connsiteY12" fmla="*/ 976480 h 1803622"/>
                <a:gd name="connsiteX13" fmla="*/ 2850737 w 3355603"/>
                <a:gd name="connsiteY13" fmla="*/ 963699 h 1803622"/>
                <a:gd name="connsiteX14" fmla="*/ 3004183 w 3355603"/>
                <a:gd name="connsiteY14" fmla="*/ 916009 h 1803622"/>
                <a:gd name="connsiteX15" fmla="*/ 3296301 w 3355603"/>
                <a:gd name="connsiteY15" fmla="*/ 702710 h 1803622"/>
                <a:gd name="connsiteX16" fmla="*/ 3105954 w 3355603"/>
                <a:gd name="connsiteY16" fmla="*/ 720027 h 1803622"/>
                <a:gd name="connsiteX17" fmla="*/ 2727183 w 3355603"/>
                <a:gd name="connsiteY17" fmla="*/ 590769 h 1803622"/>
                <a:gd name="connsiteX18" fmla="*/ 2312474 w 3355603"/>
                <a:gd name="connsiteY18" fmla="*/ 317343 h 1803622"/>
                <a:gd name="connsiteX19" fmla="*/ 1839491 w 3355603"/>
                <a:gd name="connsiteY19" fmla="*/ 80748 h 1803622"/>
                <a:gd name="connsiteX20" fmla="*/ 1146063 w 3355603"/>
                <a:gd name="connsiteY20" fmla="*/ 12924 h 1803622"/>
                <a:gd name="connsiteX21" fmla="*/ 340077 w 3355603"/>
                <a:gd name="connsiteY21" fmla="*/ 315212 h 1803622"/>
                <a:gd name="connsiteX22" fmla="*/ 51601 w 3355603"/>
                <a:gd name="connsiteY22" fmla="*/ 627327 h 1803622"/>
                <a:gd name="connsiteX23" fmla="*/ 878272 w 3355603"/>
                <a:gd name="connsiteY23" fmla="*/ 1437849 h 1803622"/>
                <a:gd name="connsiteX24" fmla="*/ 1878729 w 3355603"/>
                <a:gd name="connsiteY24" fmla="*/ 1678910 h 1803622"/>
                <a:gd name="connsiteX25" fmla="*/ 2660390 w 3355603"/>
                <a:gd name="connsiteY25" fmla="*/ 1799440 h 1803622"/>
                <a:gd name="connsiteX26" fmla="*/ 2805177 w 3355603"/>
                <a:gd name="connsiteY26" fmla="*/ 1733059 h 1803622"/>
                <a:gd name="connsiteX27" fmla="*/ 2838093 w 3355603"/>
                <a:gd name="connsiteY27" fmla="*/ 1585385 h 1803622"/>
                <a:gd name="connsiteX28" fmla="*/ 2838162 w 3355603"/>
                <a:gd name="connsiteY28" fmla="*/ 1584217 h 1803622"/>
                <a:gd name="connsiteX29" fmla="*/ 2838024 w 3355603"/>
                <a:gd name="connsiteY29" fmla="*/ 1585042 h 1803622"/>
                <a:gd name="connsiteX30" fmla="*/ 1668522 w 3355603"/>
                <a:gd name="connsiteY30" fmla="*/ 1503131 h 1803622"/>
                <a:gd name="connsiteX31" fmla="*/ 1675394 w 3355603"/>
                <a:gd name="connsiteY31" fmla="*/ 1503886 h 1803622"/>
                <a:gd name="connsiteX32" fmla="*/ 1668522 w 3355603"/>
                <a:gd name="connsiteY32" fmla="*/ 1503131 h 180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355603" h="1803622">
                  <a:moveTo>
                    <a:pt x="2838162" y="1584217"/>
                  </a:moveTo>
                  <a:cubicBezTo>
                    <a:pt x="2841116" y="1558792"/>
                    <a:pt x="2858640" y="1555219"/>
                    <a:pt x="2884271" y="1555424"/>
                  </a:cubicBezTo>
                  <a:cubicBezTo>
                    <a:pt x="3012223" y="1556318"/>
                    <a:pt x="3140106" y="1551989"/>
                    <a:pt x="3267577" y="1540101"/>
                  </a:cubicBezTo>
                  <a:cubicBezTo>
                    <a:pt x="3275411" y="1539345"/>
                    <a:pt x="3283176" y="1537421"/>
                    <a:pt x="3291009" y="1536115"/>
                  </a:cubicBezTo>
                  <a:cubicBezTo>
                    <a:pt x="3291147" y="1532129"/>
                    <a:pt x="3275411" y="1532129"/>
                    <a:pt x="3286337" y="1528075"/>
                  </a:cubicBezTo>
                  <a:cubicBezTo>
                    <a:pt x="3300699" y="1522784"/>
                    <a:pt x="3321451" y="1544155"/>
                    <a:pt x="3332652" y="1525051"/>
                  </a:cubicBezTo>
                  <a:cubicBezTo>
                    <a:pt x="3345502" y="1503131"/>
                    <a:pt x="3352168" y="1477774"/>
                    <a:pt x="3352030" y="1450974"/>
                  </a:cubicBezTo>
                  <a:cubicBezTo>
                    <a:pt x="3351961" y="1440941"/>
                    <a:pt x="3342135" y="1428297"/>
                    <a:pt x="3355604" y="1419433"/>
                  </a:cubicBezTo>
                  <a:cubicBezTo>
                    <a:pt x="3345434" y="1365146"/>
                    <a:pt x="3355535" y="1309691"/>
                    <a:pt x="3342478" y="1254786"/>
                  </a:cubicBezTo>
                  <a:cubicBezTo>
                    <a:pt x="3325643" y="1184213"/>
                    <a:pt x="3302898" y="1115702"/>
                    <a:pt x="3282419" y="1046366"/>
                  </a:cubicBezTo>
                  <a:cubicBezTo>
                    <a:pt x="3277953" y="1037295"/>
                    <a:pt x="3271838" y="1028568"/>
                    <a:pt x="3269364" y="1018947"/>
                  </a:cubicBezTo>
                  <a:cubicBezTo>
                    <a:pt x="3262354" y="992148"/>
                    <a:pt x="3247649" y="981497"/>
                    <a:pt x="3218444" y="982252"/>
                  </a:cubicBezTo>
                  <a:cubicBezTo>
                    <a:pt x="3175220" y="983352"/>
                    <a:pt x="3131791" y="978748"/>
                    <a:pt x="3088430" y="976480"/>
                  </a:cubicBezTo>
                  <a:cubicBezTo>
                    <a:pt x="3009199" y="972288"/>
                    <a:pt x="2929968" y="967959"/>
                    <a:pt x="2850737" y="963699"/>
                  </a:cubicBezTo>
                  <a:cubicBezTo>
                    <a:pt x="2902619" y="948375"/>
                    <a:pt x="2954294" y="935044"/>
                    <a:pt x="3004183" y="916009"/>
                  </a:cubicBezTo>
                  <a:cubicBezTo>
                    <a:pt x="3120933" y="871549"/>
                    <a:pt x="3229920" y="816231"/>
                    <a:pt x="3296301" y="702710"/>
                  </a:cubicBezTo>
                  <a:cubicBezTo>
                    <a:pt x="3233081" y="710406"/>
                    <a:pt x="3170617" y="724012"/>
                    <a:pt x="3105954" y="720027"/>
                  </a:cubicBezTo>
                  <a:cubicBezTo>
                    <a:pt x="2967625" y="711437"/>
                    <a:pt x="2844690" y="659143"/>
                    <a:pt x="2727183" y="590769"/>
                  </a:cubicBezTo>
                  <a:cubicBezTo>
                    <a:pt x="2583907" y="507346"/>
                    <a:pt x="2451695" y="407019"/>
                    <a:pt x="2312474" y="317343"/>
                  </a:cubicBezTo>
                  <a:cubicBezTo>
                    <a:pt x="2163425" y="221276"/>
                    <a:pt x="2009361" y="135173"/>
                    <a:pt x="1839491" y="80748"/>
                  </a:cubicBezTo>
                  <a:cubicBezTo>
                    <a:pt x="1613685" y="3716"/>
                    <a:pt x="1382314" y="-16556"/>
                    <a:pt x="1146063" y="12924"/>
                  </a:cubicBezTo>
                  <a:cubicBezTo>
                    <a:pt x="991999" y="33059"/>
                    <a:pt x="435319" y="229728"/>
                    <a:pt x="340077" y="315212"/>
                  </a:cubicBezTo>
                  <a:cubicBezTo>
                    <a:pt x="233221" y="411073"/>
                    <a:pt x="108224" y="517241"/>
                    <a:pt x="51601" y="627327"/>
                  </a:cubicBezTo>
                  <a:cubicBezTo>
                    <a:pt x="-200867" y="1118313"/>
                    <a:pt x="537295" y="1331749"/>
                    <a:pt x="878272" y="1437849"/>
                  </a:cubicBezTo>
                  <a:cubicBezTo>
                    <a:pt x="1205504" y="1539620"/>
                    <a:pt x="1545311" y="1615965"/>
                    <a:pt x="1878729" y="1678910"/>
                  </a:cubicBezTo>
                  <a:cubicBezTo>
                    <a:pt x="2137931" y="1727905"/>
                    <a:pt x="2398302" y="1769411"/>
                    <a:pt x="2660390" y="1799440"/>
                  </a:cubicBezTo>
                  <a:cubicBezTo>
                    <a:pt x="2739277" y="1808511"/>
                    <a:pt x="2772056" y="1809267"/>
                    <a:pt x="2805177" y="1733059"/>
                  </a:cubicBezTo>
                  <a:cubicBezTo>
                    <a:pt x="2816653" y="1706672"/>
                    <a:pt x="2848126" y="1629433"/>
                    <a:pt x="2838093" y="1585385"/>
                  </a:cubicBezTo>
                  <a:cubicBezTo>
                    <a:pt x="2838162" y="1584973"/>
                    <a:pt x="2838162" y="1584629"/>
                    <a:pt x="2838162" y="1584217"/>
                  </a:cubicBezTo>
                  <a:cubicBezTo>
                    <a:pt x="2838162" y="1584492"/>
                    <a:pt x="2838093" y="1584767"/>
                    <a:pt x="2838024" y="1585042"/>
                  </a:cubicBezTo>
                  <a:moveTo>
                    <a:pt x="1668522" y="1503131"/>
                  </a:moveTo>
                  <a:cubicBezTo>
                    <a:pt x="1670790" y="1503405"/>
                    <a:pt x="1673126" y="1503680"/>
                    <a:pt x="1675394" y="1503886"/>
                  </a:cubicBezTo>
                  <a:cubicBezTo>
                    <a:pt x="1673126" y="1503612"/>
                    <a:pt x="1670790" y="1503405"/>
                    <a:pt x="1668522" y="150313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6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2BD9BD2-4D63-47DF-9F92-9ADB755B35DB}"/>
                </a:ext>
              </a:extLst>
            </p:cNvPr>
            <p:cNvSpPr/>
            <p:nvPr/>
          </p:nvSpPr>
          <p:spPr>
            <a:xfrm>
              <a:off x="1993236" y="381283"/>
              <a:ext cx="3261866" cy="5044631"/>
            </a:xfrm>
            <a:custGeom>
              <a:avLst/>
              <a:gdLst>
                <a:gd name="connsiteX0" fmla="*/ 3261731 w 3261866"/>
                <a:gd name="connsiteY0" fmla="*/ 4644435 h 5044631"/>
                <a:gd name="connsiteX1" fmla="*/ 3233763 w 3261866"/>
                <a:gd name="connsiteY1" fmla="*/ 4678794 h 5044631"/>
                <a:gd name="connsiteX2" fmla="*/ 246616 w 3261866"/>
                <a:gd name="connsiteY2" fmla="*/ 5041416 h 5044631"/>
                <a:gd name="connsiteX3" fmla="*/ 200506 w 3261866"/>
                <a:gd name="connsiteY3" fmla="*/ 5004584 h 5044631"/>
                <a:gd name="connsiteX4" fmla="*/ 126 w 3261866"/>
                <a:gd name="connsiteY4" fmla="*/ 161172 h 5044631"/>
                <a:gd name="connsiteX5" fmla="*/ 32836 w 3261866"/>
                <a:gd name="connsiteY5" fmla="*/ 126195 h 5044631"/>
                <a:gd name="connsiteX6" fmla="*/ 3060870 w 3261866"/>
                <a:gd name="connsiteY6" fmla="*/ 99 h 5044631"/>
                <a:gd name="connsiteX7" fmla="*/ 3086845 w 3261866"/>
                <a:gd name="connsiteY7" fmla="*/ 23325 h 5044631"/>
                <a:gd name="connsiteX8" fmla="*/ 3261731 w 3261866"/>
                <a:gd name="connsiteY8" fmla="*/ 4644435 h 5044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1866" h="5044631">
                  <a:moveTo>
                    <a:pt x="3261731" y="4644435"/>
                  </a:moveTo>
                  <a:cubicBezTo>
                    <a:pt x="3262968" y="4668486"/>
                    <a:pt x="3255959" y="4675702"/>
                    <a:pt x="3233763" y="4678794"/>
                  </a:cubicBezTo>
                  <a:cubicBezTo>
                    <a:pt x="2951884" y="4717826"/>
                    <a:pt x="400405" y="5019152"/>
                    <a:pt x="246616" y="5041416"/>
                  </a:cubicBezTo>
                  <a:cubicBezTo>
                    <a:pt x="201881" y="5047876"/>
                    <a:pt x="202293" y="5048563"/>
                    <a:pt x="200506" y="5004584"/>
                  </a:cubicBezTo>
                  <a:cubicBezTo>
                    <a:pt x="178448" y="4479032"/>
                    <a:pt x="15450" y="514243"/>
                    <a:pt x="126" y="161172"/>
                  </a:cubicBezTo>
                  <a:cubicBezTo>
                    <a:pt x="-1111" y="133411"/>
                    <a:pt x="6517" y="127226"/>
                    <a:pt x="32836" y="126195"/>
                  </a:cubicBezTo>
                  <a:cubicBezTo>
                    <a:pt x="367833" y="113139"/>
                    <a:pt x="2803729" y="11437"/>
                    <a:pt x="3060870" y="99"/>
                  </a:cubicBezTo>
                  <a:cubicBezTo>
                    <a:pt x="3080248" y="-726"/>
                    <a:pt x="3086089" y="3328"/>
                    <a:pt x="3086845" y="23325"/>
                  </a:cubicBezTo>
                  <a:cubicBezTo>
                    <a:pt x="3097702" y="304448"/>
                    <a:pt x="3254722" y="4509681"/>
                    <a:pt x="3261731" y="4644435"/>
                  </a:cubicBezTo>
                  <a:close/>
                </a:path>
              </a:pathLst>
            </a:custGeom>
            <a:solidFill>
              <a:srgbClr val="F2F5F6"/>
            </a:solidFill>
            <a:ln w="6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70E65F4-1DD1-415C-994C-53EC6206DA7E}"/>
                </a:ext>
              </a:extLst>
            </p:cNvPr>
            <p:cNvSpPr/>
            <p:nvPr/>
          </p:nvSpPr>
          <p:spPr>
            <a:xfrm>
              <a:off x="3298540" y="1717062"/>
              <a:ext cx="2274214" cy="1949573"/>
            </a:xfrm>
            <a:custGeom>
              <a:avLst/>
              <a:gdLst>
                <a:gd name="connsiteX0" fmla="*/ 12960 w 2274214"/>
                <a:gd name="connsiteY0" fmla="*/ 503679 h 1949573"/>
                <a:gd name="connsiteX1" fmla="*/ 236429 w 2274214"/>
                <a:gd name="connsiteY1" fmla="*/ 196787 h 1949573"/>
                <a:gd name="connsiteX2" fmla="*/ 1820572 w 2274214"/>
                <a:gd name="connsiteY2" fmla="*/ 6646 h 1949573"/>
                <a:gd name="connsiteX3" fmla="*/ 2034765 w 2274214"/>
                <a:gd name="connsiteY3" fmla="*/ 176927 h 1949573"/>
                <a:gd name="connsiteX4" fmla="*/ 2267304 w 2274214"/>
                <a:gd name="connsiteY4" fmla="*/ 1389790 h 1949573"/>
                <a:gd name="connsiteX5" fmla="*/ 2081080 w 2274214"/>
                <a:gd name="connsiteY5" fmla="*/ 1626522 h 1949573"/>
                <a:gd name="connsiteX6" fmla="*/ 642687 w 2274214"/>
                <a:gd name="connsiteY6" fmla="*/ 1933689 h 1949573"/>
                <a:gd name="connsiteX7" fmla="*/ 269413 w 2274214"/>
                <a:gd name="connsiteY7" fmla="*/ 1737707 h 1949573"/>
                <a:gd name="connsiteX8" fmla="*/ 12960 w 2274214"/>
                <a:gd name="connsiteY8" fmla="*/ 503679 h 194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4214" h="1949573">
                  <a:moveTo>
                    <a:pt x="12960" y="503679"/>
                  </a:moveTo>
                  <a:cubicBezTo>
                    <a:pt x="-52321" y="215684"/>
                    <a:pt x="145654" y="211767"/>
                    <a:pt x="236429" y="196787"/>
                  </a:cubicBezTo>
                  <a:lnTo>
                    <a:pt x="1820572" y="6646"/>
                  </a:lnTo>
                  <a:cubicBezTo>
                    <a:pt x="1937048" y="-21460"/>
                    <a:pt x="2009202" y="40386"/>
                    <a:pt x="2034765" y="176927"/>
                  </a:cubicBezTo>
                  <a:lnTo>
                    <a:pt x="2267304" y="1389790"/>
                  </a:lnTo>
                  <a:cubicBezTo>
                    <a:pt x="2272458" y="1415078"/>
                    <a:pt x="2318430" y="1571136"/>
                    <a:pt x="2081080" y="1626522"/>
                  </a:cubicBezTo>
                  <a:cubicBezTo>
                    <a:pt x="1801812" y="1691666"/>
                    <a:pt x="1166039" y="1833980"/>
                    <a:pt x="642687" y="1933689"/>
                  </a:cubicBezTo>
                  <a:cubicBezTo>
                    <a:pt x="354829" y="1988594"/>
                    <a:pt x="298138" y="1895825"/>
                    <a:pt x="269413" y="1737707"/>
                  </a:cubicBezTo>
                  <a:cubicBezTo>
                    <a:pt x="189908" y="1370137"/>
                    <a:pt x="12960" y="503679"/>
                    <a:pt x="12960" y="503679"/>
                  </a:cubicBezTo>
                  <a:close/>
                </a:path>
              </a:pathLst>
            </a:custGeom>
            <a:solidFill>
              <a:schemeClr val="accent2"/>
            </a:solidFill>
            <a:ln w="6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2731B0A-98B3-45C0-8BAA-F23532EE34D0}"/>
                </a:ext>
              </a:extLst>
            </p:cNvPr>
            <p:cNvSpPr/>
            <p:nvPr/>
          </p:nvSpPr>
          <p:spPr>
            <a:xfrm>
              <a:off x="6973937" y="111"/>
              <a:ext cx="2170622" cy="2457658"/>
            </a:xfrm>
            <a:custGeom>
              <a:avLst/>
              <a:gdLst>
                <a:gd name="connsiteX0" fmla="*/ 172202 w 2170622"/>
                <a:gd name="connsiteY0" fmla="*/ 717711 h 2457658"/>
                <a:gd name="connsiteX1" fmla="*/ 155298 w 2170622"/>
                <a:gd name="connsiteY1" fmla="*/ 715650 h 2457658"/>
                <a:gd name="connsiteX2" fmla="*/ 35798 w 2170622"/>
                <a:gd name="connsiteY2" fmla="*/ 623706 h 2457658"/>
                <a:gd name="connsiteX3" fmla="*/ 5563 w 2170622"/>
                <a:gd name="connsiteY3" fmla="*/ 508535 h 2457658"/>
                <a:gd name="connsiteX4" fmla="*/ 17382 w 2170622"/>
                <a:gd name="connsiteY4" fmla="*/ 308774 h 2457658"/>
                <a:gd name="connsiteX5" fmla="*/ 307301 w 2170622"/>
                <a:gd name="connsiteY5" fmla="*/ 36172 h 2457658"/>
                <a:gd name="connsiteX6" fmla="*/ 987878 w 2170622"/>
                <a:gd name="connsiteY6" fmla="*/ 134575 h 2457658"/>
                <a:gd name="connsiteX7" fmla="*/ 1072126 w 2170622"/>
                <a:gd name="connsiteY7" fmla="*/ 186182 h 2457658"/>
                <a:gd name="connsiteX8" fmla="*/ 1201865 w 2170622"/>
                <a:gd name="connsiteY8" fmla="*/ 497953 h 2457658"/>
                <a:gd name="connsiteX9" fmla="*/ 1383966 w 2170622"/>
                <a:gd name="connsiteY9" fmla="*/ 1177431 h 2457658"/>
                <a:gd name="connsiteX10" fmla="*/ 1936179 w 2170622"/>
                <a:gd name="connsiteY10" fmla="*/ 1381247 h 2457658"/>
                <a:gd name="connsiteX11" fmla="*/ 2169474 w 2170622"/>
                <a:gd name="connsiteY11" fmla="*/ 1814510 h 2457658"/>
                <a:gd name="connsiteX12" fmla="*/ 1923672 w 2170622"/>
                <a:gd name="connsiteY12" fmla="*/ 2445955 h 2457658"/>
                <a:gd name="connsiteX13" fmla="*/ 1889588 w 2170622"/>
                <a:gd name="connsiteY13" fmla="*/ 2455026 h 2457658"/>
                <a:gd name="connsiteX14" fmla="*/ 1881136 w 2170622"/>
                <a:gd name="connsiteY14" fmla="*/ 2423965 h 2457658"/>
                <a:gd name="connsiteX15" fmla="*/ 1725629 w 2170622"/>
                <a:gd name="connsiteY15" fmla="*/ 2017708 h 2457658"/>
                <a:gd name="connsiteX16" fmla="*/ 1713534 w 2170622"/>
                <a:gd name="connsiteY16" fmla="*/ 2005888 h 2457658"/>
                <a:gd name="connsiteX17" fmla="*/ 1348439 w 2170622"/>
                <a:gd name="connsiteY17" fmla="*/ 1764828 h 2457658"/>
                <a:gd name="connsiteX18" fmla="*/ 868241 w 2170622"/>
                <a:gd name="connsiteY18" fmla="*/ 1167055 h 2457658"/>
                <a:gd name="connsiteX19" fmla="*/ 882809 w 2170622"/>
                <a:gd name="connsiteY19" fmla="*/ 883939 h 2457658"/>
                <a:gd name="connsiteX20" fmla="*/ 843572 w 2170622"/>
                <a:gd name="connsiteY20" fmla="*/ 672839 h 2457658"/>
                <a:gd name="connsiteX21" fmla="*/ 764616 w 2170622"/>
                <a:gd name="connsiteY21" fmla="*/ 640885 h 2457658"/>
                <a:gd name="connsiteX22" fmla="*/ 172202 w 2170622"/>
                <a:gd name="connsiteY22" fmla="*/ 717711 h 2457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0622" h="2457658">
                  <a:moveTo>
                    <a:pt x="172202" y="717711"/>
                  </a:moveTo>
                  <a:cubicBezTo>
                    <a:pt x="166567" y="717024"/>
                    <a:pt x="160933" y="715993"/>
                    <a:pt x="155298" y="715650"/>
                  </a:cubicBezTo>
                  <a:cubicBezTo>
                    <a:pt x="94689" y="712008"/>
                    <a:pt x="52771" y="685964"/>
                    <a:pt x="35798" y="623706"/>
                  </a:cubicBezTo>
                  <a:cubicBezTo>
                    <a:pt x="25353" y="585361"/>
                    <a:pt x="12640" y="547704"/>
                    <a:pt x="5563" y="508535"/>
                  </a:cubicBezTo>
                  <a:cubicBezTo>
                    <a:pt x="-3852" y="441124"/>
                    <a:pt x="-2203" y="374261"/>
                    <a:pt x="17382" y="308774"/>
                  </a:cubicBezTo>
                  <a:cubicBezTo>
                    <a:pt x="61292" y="162131"/>
                    <a:pt x="164300" y="77883"/>
                    <a:pt x="307301" y="36172"/>
                  </a:cubicBezTo>
                  <a:cubicBezTo>
                    <a:pt x="549118" y="-34401"/>
                    <a:pt x="775954" y="-1760"/>
                    <a:pt x="987878" y="134575"/>
                  </a:cubicBezTo>
                  <a:cubicBezTo>
                    <a:pt x="1015572" y="152373"/>
                    <a:pt x="1044020" y="169002"/>
                    <a:pt x="1072126" y="186182"/>
                  </a:cubicBezTo>
                  <a:cubicBezTo>
                    <a:pt x="1172316" y="266375"/>
                    <a:pt x="1196916" y="378866"/>
                    <a:pt x="1201865" y="497953"/>
                  </a:cubicBezTo>
                  <a:cubicBezTo>
                    <a:pt x="1211141" y="721834"/>
                    <a:pt x="1138026" y="1055938"/>
                    <a:pt x="1383966" y="1177431"/>
                  </a:cubicBezTo>
                  <a:cubicBezTo>
                    <a:pt x="1558714" y="1263809"/>
                    <a:pt x="1773662" y="1272192"/>
                    <a:pt x="1936179" y="1381247"/>
                  </a:cubicBezTo>
                  <a:cubicBezTo>
                    <a:pt x="2082822" y="1479650"/>
                    <a:pt x="2159442" y="1640999"/>
                    <a:pt x="2169474" y="1814510"/>
                  </a:cubicBezTo>
                  <a:cubicBezTo>
                    <a:pt x="2181294" y="2018120"/>
                    <a:pt x="2102063" y="2322195"/>
                    <a:pt x="1923672" y="2445955"/>
                  </a:cubicBezTo>
                  <a:cubicBezTo>
                    <a:pt x="1913708" y="2452895"/>
                    <a:pt x="1902988" y="2462310"/>
                    <a:pt x="1889588" y="2455026"/>
                  </a:cubicBezTo>
                  <a:cubicBezTo>
                    <a:pt x="1876945" y="2448154"/>
                    <a:pt x="1881068" y="2434823"/>
                    <a:pt x="1881136" y="2423965"/>
                  </a:cubicBezTo>
                  <a:cubicBezTo>
                    <a:pt x="1881755" y="2268458"/>
                    <a:pt x="1826231" y="2134459"/>
                    <a:pt x="1725629" y="2017708"/>
                  </a:cubicBezTo>
                  <a:cubicBezTo>
                    <a:pt x="1721986" y="2013447"/>
                    <a:pt x="1717588" y="2009805"/>
                    <a:pt x="1713534" y="2005888"/>
                  </a:cubicBezTo>
                  <a:cubicBezTo>
                    <a:pt x="1616025" y="1893398"/>
                    <a:pt x="1477833" y="1833545"/>
                    <a:pt x="1348439" y="1764828"/>
                  </a:cubicBezTo>
                  <a:cubicBezTo>
                    <a:pt x="1124351" y="1645809"/>
                    <a:pt x="897790" y="1433609"/>
                    <a:pt x="868241" y="1167055"/>
                  </a:cubicBezTo>
                  <a:cubicBezTo>
                    <a:pt x="857727" y="1071881"/>
                    <a:pt x="870990" y="977944"/>
                    <a:pt x="882809" y="883939"/>
                  </a:cubicBezTo>
                  <a:cubicBezTo>
                    <a:pt x="892155" y="809380"/>
                    <a:pt x="883909" y="738120"/>
                    <a:pt x="843572" y="672839"/>
                  </a:cubicBezTo>
                  <a:cubicBezTo>
                    <a:pt x="820208" y="635044"/>
                    <a:pt x="808113" y="630921"/>
                    <a:pt x="764616" y="640885"/>
                  </a:cubicBezTo>
                  <a:cubicBezTo>
                    <a:pt x="569664" y="685345"/>
                    <a:pt x="373888" y="724652"/>
                    <a:pt x="172202" y="717711"/>
                  </a:cubicBezTo>
                  <a:close/>
                </a:path>
              </a:pathLst>
            </a:custGeom>
            <a:solidFill>
              <a:schemeClr val="accent4"/>
            </a:solidFill>
            <a:ln w="6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C350C2C-4DDD-4DC0-B9A5-84216D8F2BD3}"/>
                </a:ext>
              </a:extLst>
            </p:cNvPr>
            <p:cNvSpPr/>
            <p:nvPr/>
          </p:nvSpPr>
          <p:spPr>
            <a:xfrm>
              <a:off x="6257829" y="1450227"/>
              <a:ext cx="2481297" cy="3814175"/>
            </a:xfrm>
            <a:custGeom>
              <a:avLst/>
              <a:gdLst>
                <a:gd name="connsiteX0" fmla="*/ 1767481 w 2481297"/>
                <a:gd name="connsiteY0" fmla="*/ 88356 h 3814175"/>
                <a:gd name="connsiteX1" fmla="*/ 2011772 w 2481297"/>
                <a:gd name="connsiteY1" fmla="*/ 291347 h 3814175"/>
                <a:gd name="connsiteX2" fmla="*/ 2177312 w 2481297"/>
                <a:gd name="connsiteY2" fmla="*/ 372434 h 3814175"/>
                <a:gd name="connsiteX3" fmla="*/ 2427925 w 2481297"/>
                <a:gd name="connsiteY3" fmla="*/ 553092 h 3814175"/>
                <a:gd name="connsiteX4" fmla="*/ 2480631 w 2481297"/>
                <a:gd name="connsiteY4" fmla="*/ 927465 h 3814175"/>
                <a:gd name="connsiteX5" fmla="*/ 2457748 w 2481297"/>
                <a:gd name="connsiteY5" fmla="*/ 1130456 h 3814175"/>
                <a:gd name="connsiteX6" fmla="*/ 2367728 w 2481297"/>
                <a:gd name="connsiteY6" fmla="*/ 1350214 h 3814175"/>
                <a:gd name="connsiteX7" fmla="*/ 2005106 w 2481297"/>
                <a:gd name="connsiteY7" fmla="*/ 2207121 h 3814175"/>
                <a:gd name="connsiteX8" fmla="*/ 2136769 w 2481297"/>
                <a:gd name="connsiteY8" fmla="*/ 2751844 h 3814175"/>
                <a:gd name="connsiteX9" fmla="*/ 2345601 w 2481297"/>
                <a:gd name="connsiteY9" fmla="*/ 3290039 h 3814175"/>
                <a:gd name="connsiteX10" fmla="*/ 2297086 w 2481297"/>
                <a:gd name="connsiteY10" fmla="*/ 3600985 h 3814175"/>
                <a:gd name="connsiteX11" fmla="*/ 2165905 w 2481297"/>
                <a:gd name="connsiteY11" fmla="*/ 3796143 h 3814175"/>
                <a:gd name="connsiteX12" fmla="*/ 1975558 w 2481297"/>
                <a:gd name="connsiteY12" fmla="*/ 3813459 h 3814175"/>
                <a:gd name="connsiteX13" fmla="*/ 1596788 w 2481297"/>
                <a:gd name="connsiteY13" fmla="*/ 3684202 h 3814175"/>
                <a:gd name="connsiteX14" fmla="*/ 1182077 w 2481297"/>
                <a:gd name="connsiteY14" fmla="*/ 3410775 h 3814175"/>
                <a:gd name="connsiteX15" fmla="*/ 709095 w 2481297"/>
                <a:gd name="connsiteY15" fmla="*/ 3174181 h 3814175"/>
                <a:gd name="connsiteX16" fmla="*/ 0 w 2481297"/>
                <a:gd name="connsiteY16" fmla="*/ 3108762 h 3814175"/>
                <a:gd name="connsiteX17" fmla="*/ 86447 w 2481297"/>
                <a:gd name="connsiteY17" fmla="*/ 3004655 h 3814175"/>
                <a:gd name="connsiteX18" fmla="*/ 156401 w 2481297"/>
                <a:gd name="connsiteY18" fmla="*/ 2895120 h 3814175"/>
                <a:gd name="connsiteX19" fmla="*/ 503630 w 2481297"/>
                <a:gd name="connsiteY19" fmla="*/ 1670987 h 3814175"/>
                <a:gd name="connsiteX20" fmla="*/ 503630 w 2481297"/>
                <a:gd name="connsiteY20" fmla="*/ 1612784 h 3814175"/>
                <a:gd name="connsiteX21" fmla="*/ 503836 w 2481297"/>
                <a:gd name="connsiteY21" fmla="*/ 1158287 h 3814175"/>
                <a:gd name="connsiteX22" fmla="*/ 589664 w 2481297"/>
                <a:gd name="connsiteY22" fmla="*/ 822602 h 3814175"/>
                <a:gd name="connsiteX23" fmla="*/ 952973 w 2481297"/>
                <a:gd name="connsiteY23" fmla="*/ 290591 h 3814175"/>
                <a:gd name="connsiteX24" fmla="*/ 1200425 w 2481297"/>
                <a:gd name="connsiteY24" fmla="*/ 100038 h 3814175"/>
                <a:gd name="connsiteX25" fmla="*/ 1504775 w 2481297"/>
                <a:gd name="connsiteY25" fmla="*/ 6307 h 3814175"/>
                <a:gd name="connsiteX26" fmla="*/ 1526077 w 2481297"/>
                <a:gd name="connsiteY26" fmla="*/ 95228 h 3814175"/>
                <a:gd name="connsiteX27" fmla="*/ 1554320 w 2481297"/>
                <a:gd name="connsiteY27" fmla="*/ 128350 h 3814175"/>
                <a:gd name="connsiteX28" fmla="*/ 1725289 w 2481297"/>
                <a:gd name="connsiteY28" fmla="*/ 150545 h 3814175"/>
                <a:gd name="connsiteX29" fmla="*/ 1767481 w 2481297"/>
                <a:gd name="connsiteY29" fmla="*/ 88356 h 3814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81297" h="3814175">
                  <a:moveTo>
                    <a:pt x="1767481" y="88356"/>
                  </a:moveTo>
                  <a:cubicBezTo>
                    <a:pt x="1842589" y="163602"/>
                    <a:pt x="1919965" y="236030"/>
                    <a:pt x="2011772" y="291347"/>
                  </a:cubicBezTo>
                  <a:cubicBezTo>
                    <a:pt x="2064684" y="323232"/>
                    <a:pt x="2119727" y="349963"/>
                    <a:pt x="2177312" y="372434"/>
                  </a:cubicBezTo>
                  <a:cubicBezTo>
                    <a:pt x="2277159" y="411397"/>
                    <a:pt x="2354672" y="476816"/>
                    <a:pt x="2427925" y="553092"/>
                  </a:cubicBezTo>
                  <a:cubicBezTo>
                    <a:pt x="2470667" y="680082"/>
                    <a:pt x="2473691" y="812363"/>
                    <a:pt x="2480631" y="927465"/>
                  </a:cubicBezTo>
                  <a:cubicBezTo>
                    <a:pt x="2484548" y="992471"/>
                    <a:pt x="2470461" y="1066411"/>
                    <a:pt x="2457748" y="1130456"/>
                  </a:cubicBezTo>
                  <a:cubicBezTo>
                    <a:pt x="2445173" y="1193745"/>
                    <a:pt x="2375975" y="1333997"/>
                    <a:pt x="2367728" y="1350214"/>
                  </a:cubicBezTo>
                  <a:cubicBezTo>
                    <a:pt x="2223628" y="1633330"/>
                    <a:pt x="2069082" y="1893082"/>
                    <a:pt x="2005106" y="2207121"/>
                  </a:cubicBezTo>
                  <a:cubicBezTo>
                    <a:pt x="1966693" y="2395544"/>
                    <a:pt x="2034930" y="2594412"/>
                    <a:pt x="2136769" y="2751844"/>
                  </a:cubicBezTo>
                  <a:cubicBezTo>
                    <a:pt x="2250565" y="2927692"/>
                    <a:pt x="2346288" y="3069868"/>
                    <a:pt x="2345601" y="3290039"/>
                  </a:cubicBezTo>
                  <a:cubicBezTo>
                    <a:pt x="2345257" y="3395451"/>
                    <a:pt x="2326360" y="3499971"/>
                    <a:pt x="2297086" y="3600985"/>
                  </a:cubicBezTo>
                  <a:cubicBezTo>
                    <a:pt x="2276266" y="3672795"/>
                    <a:pt x="2259429" y="3784736"/>
                    <a:pt x="2165905" y="3796143"/>
                  </a:cubicBezTo>
                  <a:cubicBezTo>
                    <a:pt x="2102685" y="3803839"/>
                    <a:pt x="2040220" y="3817445"/>
                    <a:pt x="1975558" y="3813459"/>
                  </a:cubicBezTo>
                  <a:cubicBezTo>
                    <a:pt x="1837230" y="3804870"/>
                    <a:pt x="1714294" y="3752576"/>
                    <a:pt x="1596788" y="3684202"/>
                  </a:cubicBezTo>
                  <a:cubicBezTo>
                    <a:pt x="1453511" y="3600779"/>
                    <a:pt x="1321299" y="3500452"/>
                    <a:pt x="1182077" y="3410775"/>
                  </a:cubicBezTo>
                  <a:cubicBezTo>
                    <a:pt x="1033029" y="3314708"/>
                    <a:pt x="878965" y="3228605"/>
                    <a:pt x="709095" y="3174181"/>
                  </a:cubicBezTo>
                  <a:cubicBezTo>
                    <a:pt x="483290" y="3097149"/>
                    <a:pt x="236251" y="3079351"/>
                    <a:pt x="0" y="3108762"/>
                  </a:cubicBezTo>
                  <a:cubicBezTo>
                    <a:pt x="23914" y="3054338"/>
                    <a:pt x="62533" y="3028913"/>
                    <a:pt x="86447" y="3004655"/>
                  </a:cubicBezTo>
                  <a:cubicBezTo>
                    <a:pt x="121080" y="2969472"/>
                    <a:pt x="136679" y="2939442"/>
                    <a:pt x="156401" y="2895120"/>
                  </a:cubicBezTo>
                  <a:cubicBezTo>
                    <a:pt x="324140" y="2518754"/>
                    <a:pt x="487138" y="2085491"/>
                    <a:pt x="503630" y="1670987"/>
                  </a:cubicBezTo>
                  <a:cubicBezTo>
                    <a:pt x="504386" y="1651609"/>
                    <a:pt x="503630" y="1632231"/>
                    <a:pt x="503630" y="1612784"/>
                  </a:cubicBezTo>
                  <a:cubicBezTo>
                    <a:pt x="498133" y="1405051"/>
                    <a:pt x="513594" y="1343205"/>
                    <a:pt x="503836" y="1158287"/>
                  </a:cubicBezTo>
                  <a:cubicBezTo>
                    <a:pt x="487963" y="1038924"/>
                    <a:pt x="534897" y="926365"/>
                    <a:pt x="589664" y="822602"/>
                  </a:cubicBezTo>
                  <a:cubicBezTo>
                    <a:pt x="690129" y="632254"/>
                    <a:pt x="812240" y="453452"/>
                    <a:pt x="952973" y="290591"/>
                  </a:cubicBezTo>
                  <a:cubicBezTo>
                    <a:pt x="1035503" y="225791"/>
                    <a:pt x="1108138" y="152401"/>
                    <a:pt x="1200425" y="100038"/>
                  </a:cubicBezTo>
                  <a:cubicBezTo>
                    <a:pt x="1224682" y="86294"/>
                    <a:pt x="1496803" y="-27708"/>
                    <a:pt x="1504775" y="6307"/>
                  </a:cubicBezTo>
                  <a:cubicBezTo>
                    <a:pt x="1511715" y="35993"/>
                    <a:pt x="1517968" y="65817"/>
                    <a:pt x="1526077" y="95228"/>
                  </a:cubicBezTo>
                  <a:cubicBezTo>
                    <a:pt x="1530131" y="109865"/>
                    <a:pt x="1540507" y="121890"/>
                    <a:pt x="1554320" y="128350"/>
                  </a:cubicBezTo>
                  <a:cubicBezTo>
                    <a:pt x="1608675" y="153912"/>
                    <a:pt x="1664817" y="167793"/>
                    <a:pt x="1725289" y="150545"/>
                  </a:cubicBezTo>
                  <a:cubicBezTo>
                    <a:pt x="1757861" y="141200"/>
                    <a:pt x="1773804" y="122852"/>
                    <a:pt x="1767481" y="88356"/>
                  </a:cubicBezTo>
                  <a:close/>
                </a:path>
              </a:pathLst>
            </a:custGeom>
            <a:solidFill>
              <a:srgbClr val="F2F5F6"/>
            </a:solidFill>
            <a:ln w="6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364FF39-E2E1-43BB-976F-7C78E32E177B}"/>
                </a:ext>
              </a:extLst>
            </p:cNvPr>
            <p:cNvSpPr/>
            <p:nvPr/>
          </p:nvSpPr>
          <p:spPr>
            <a:xfrm>
              <a:off x="5682385" y="4624339"/>
              <a:ext cx="2800721" cy="1510340"/>
            </a:xfrm>
            <a:custGeom>
              <a:avLst/>
              <a:gdLst>
                <a:gd name="connsiteX0" fmla="*/ 1284608 w 2800721"/>
                <a:gd name="connsiteY0" fmla="*/ 0 h 1510340"/>
                <a:gd name="connsiteX1" fmla="*/ 1757590 w 2800721"/>
                <a:gd name="connsiteY1" fmla="*/ 236594 h 1510340"/>
                <a:gd name="connsiteX2" fmla="*/ 2172301 w 2800721"/>
                <a:gd name="connsiteY2" fmla="*/ 510021 h 1510340"/>
                <a:gd name="connsiteX3" fmla="*/ 2551071 w 2800721"/>
                <a:gd name="connsiteY3" fmla="*/ 639278 h 1510340"/>
                <a:gd name="connsiteX4" fmla="*/ 2741418 w 2800721"/>
                <a:gd name="connsiteY4" fmla="*/ 621962 h 1510340"/>
                <a:gd name="connsiteX5" fmla="*/ 2449300 w 2800721"/>
                <a:gd name="connsiteY5" fmla="*/ 835260 h 1510340"/>
                <a:gd name="connsiteX6" fmla="*/ 2295854 w 2800721"/>
                <a:gd name="connsiteY6" fmla="*/ 882950 h 1510340"/>
                <a:gd name="connsiteX7" fmla="*/ 2533548 w 2800721"/>
                <a:gd name="connsiteY7" fmla="*/ 895732 h 1510340"/>
                <a:gd name="connsiteX8" fmla="*/ 2663561 w 2800721"/>
                <a:gd name="connsiteY8" fmla="*/ 901504 h 1510340"/>
                <a:gd name="connsiteX9" fmla="*/ 2714480 w 2800721"/>
                <a:gd name="connsiteY9" fmla="*/ 938199 h 1510340"/>
                <a:gd name="connsiteX10" fmla="*/ 2727537 w 2800721"/>
                <a:gd name="connsiteY10" fmla="*/ 965617 h 1510340"/>
                <a:gd name="connsiteX11" fmla="*/ 2787596 w 2800721"/>
                <a:gd name="connsiteY11" fmla="*/ 1174037 h 1510340"/>
                <a:gd name="connsiteX12" fmla="*/ 2800721 w 2800721"/>
                <a:gd name="connsiteY12" fmla="*/ 1338684 h 1510340"/>
                <a:gd name="connsiteX13" fmla="*/ 2797148 w 2800721"/>
                <a:gd name="connsiteY13" fmla="*/ 1370225 h 1510340"/>
                <a:gd name="connsiteX14" fmla="*/ 2777770 w 2800721"/>
                <a:gd name="connsiteY14" fmla="*/ 1444303 h 1510340"/>
                <a:gd name="connsiteX15" fmla="*/ 2731454 w 2800721"/>
                <a:gd name="connsiteY15" fmla="*/ 1447327 h 1510340"/>
                <a:gd name="connsiteX16" fmla="*/ 2736127 w 2800721"/>
                <a:gd name="connsiteY16" fmla="*/ 1455366 h 1510340"/>
                <a:gd name="connsiteX17" fmla="*/ 2712694 w 2800721"/>
                <a:gd name="connsiteY17" fmla="*/ 1459352 h 1510340"/>
                <a:gd name="connsiteX18" fmla="*/ 2329388 w 2800721"/>
                <a:gd name="connsiteY18" fmla="*/ 1474676 h 1510340"/>
                <a:gd name="connsiteX19" fmla="*/ 2282798 w 2800721"/>
                <a:gd name="connsiteY19" fmla="*/ 1510340 h 1510340"/>
                <a:gd name="connsiteX20" fmla="*/ 2243285 w 2800721"/>
                <a:gd name="connsiteY20" fmla="*/ 1473027 h 1510340"/>
                <a:gd name="connsiteX21" fmla="*/ 1739381 w 2800721"/>
                <a:gd name="connsiteY21" fmla="*/ 1467804 h 1510340"/>
                <a:gd name="connsiteX22" fmla="*/ 1309690 w 2800721"/>
                <a:gd name="connsiteY22" fmla="*/ 1440455 h 1510340"/>
                <a:gd name="connsiteX23" fmla="*/ 953459 w 2800721"/>
                <a:gd name="connsiteY23" fmla="*/ 1402386 h 1510340"/>
                <a:gd name="connsiteX24" fmla="*/ 538543 w 2800721"/>
                <a:gd name="connsiteY24" fmla="*/ 1321299 h 1510340"/>
                <a:gd name="connsiteX25" fmla="*/ 121634 w 2800721"/>
                <a:gd name="connsiteY25" fmla="*/ 1145863 h 1510340"/>
                <a:gd name="connsiteX26" fmla="*/ 3166 w 2800721"/>
                <a:gd name="connsiteY26" fmla="*/ 976750 h 1510340"/>
                <a:gd name="connsiteX27" fmla="*/ 6945 w 2800721"/>
                <a:gd name="connsiteY27" fmla="*/ 823235 h 1510340"/>
                <a:gd name="connsiteX28" fmla="*/ 220519 w 2800721"/>
                <a:gd name="connsiteY28" fmla="*/ 387566 h 1510340"/>
                <a:gd name="connsiteX29" fmla="*/ 544247 w 2800721"/>
                <a:gd name="connsiteY29" fmla="*/ 175161 h 1510340"/>
                <a:gd name="connsiteX30" fmla="*/ 1051931 w 2800721"/>
                <a:gd name="connsiteY30" fmla="*/ 31060 h 1510340"/>
                <a:gd name="connsiteX31" fmla="*/ 1284608 w 2800721"/>
                <a:gd name="connsiteY31" fmla="*/ 0 h 1510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00721" h="1510340">
                  <a:moveTo>
                    <a:pt x="1284608" y="0"/>
                  </a:moveTo>
                  <a:cubicBezTo>
                    <a:pt x="1454546" y="54424"/>
                    <a:pt x="1608542" y="140527"/>
                    <a:pt x="1757590" y="236594"/>
                  </a:cubicBezTo>
                  <a:cubicBezTo>
                    <a:pt x="1896812" y="326270"/>
                    <a:pt x="2028955" y="426666"/>
                    <a:pt x="2172301" y="510021"/>
                  </a:cubicBezTo>
                  <a:cubicBezTo>
                    <a:pt x="2289807" y="578395"/>
                    <a:pt x="2412743" y="630688"/>
                    <a:pt x="2551071" y="639278"/>
                  </a:cubicBezTo>
                  <a:cubicBezTo>
                    <a:pt x="2615733" y="643264"/>
                    <a:pt x="2678129" y="629658"/>
                    <a:pt x="2741418" y="621962"/>
                  </a:cubicBezTo>
                  <a:cubicBezTo>
                    <a:pt x="2675037" y="735483"/>
                    <a:pt x="2566051" y="790800"/>
                    <a:pt x="2449300" y="835260"/>
                  </a:cubicBezTo>
                  <a:cubicBezTo>
                    <a:pt x="2399411" y="854295"/>
                    <a:pt x="2347735" y="867626"/>
                    <a:pt x="2295854" y="882950"/>
                  </a:cubicBezTo>
                  <a:cubicBezTo>
                    <a:pt x="2375085" y="887211"/>
                    <a:pt x="2454316" y="891540"/>
                    <a:pt x="2533548" y="895732"/>
                  </a:cubicBezTo>
                  <a:cubicBezTo>
                    <a:pt x="2576909" y="898068"/>
                    <a:pt x="2620269" y="902603"/>
                    <a:pt x="2663561" y="901504"/>
                  </a:cubicBezTo>
                  <a:cubicBezTo>
                    <a:pt x="2692766" y="900748"/>
                    <a:pt x="2707403" y="911399"/>
                    <a:pt x="2714480" y="938199"/>
                  </a:cubicBezTo>
                  <a:cubicBezTo>
                    <a:pt x="2717023" y="947820"/>
                    <a:pt x="2723070" y="956478"/>
                    <a:pt x="2727537" y="965617"/>
                  </a:cubicBezTo>
                  <a:cubicBezTo>
                    <a:pt x="2748015" y="1034953"/>
                    <a:pt x="2770760" y="1103465"/>
                    <a:pt x="2787596" y="1174037"/>
                  </a:cubicBezTo>
                  <a:cubicBezTo>
                    <a:pt x="2800652" y="1228942"/>
                    <a:pt x="2790551" y="1284329"/>
                    <a:pt x="2800721" y="1338684"/>
                  </a:cubicBezTo>
                  <a:cubicBezTo>
                    <a:pt x="2787184" y="1347549"/>
                    <a:pt x="2797079" y="1360124"/>
                    <a:pt x="2797148" y="1370225"/>
                  </a:cubicBezTo>
                  <a:cubicBezTo>
                    <a:pt x="2797354" y="1397094"/>
                    <a:pt x="2790620" y="1422382"/>
                    <a:pt x="2777770" y="1444303"/>
                  </a:cubicBezTo>
                  <a:cubicBezTo>
                    <a:pt x="2766569" y="1463406"/>
                    <a:pt x="2745747" y="1442035"/>
                    <a:pt x="2731454" y="1447327"/>
                  </a:cubicBezTo>
                  <a:cubicBezTo>
                    <a:pt x="2720528" y="1451381"/>
                    <a:pt x="2736195" y="1451312"/>
                    <a:pt x="2736127" y="1455366"/>
                  </a:cubicBezTo>
                  <a:cubicBezTo>
                    <a:pt x="2728293" y="1456741"/>
                    <a:pt x="2720596" y="1458665"/>
                    <a:pt x="2712694" y="1459352"/>
                  </a:cubicBezTo>
                  <a:cubicBezTo>
                    <a:pt x="2585223" y="1471240"/>
                    <a:pt x="2457340" y="1475569"/>
                    <a:pt x="2329388" y="1474676"/>
                  </a:cubicBezTo>
                  <a:cubicBezTo>
                    <a:pt x="2301558" y="1474470"/>
                    <a:pt x="2283279" y="1478662"/>
                    <a:pt x="2282798" y="1510340"/>
                  </a:cubicBezTo>
                  <a:cubicBezTo>
                    <a:pt x="2286303" y="1480173"/>
                    <a:pt x="2272490" y="1473302"/>
                    <a:pt x="2243285" y="1473027"/>
                  </a:cubicBezTo>
                  <a:cubicBezTo>
                    <a:pt x="2075339" y="1471309"/>
                    <a:pt x="1907394" y="1476875"/>
                    <a:pt x="1739381" y="1467804"/>
                  </a:cubicBezTo>
                  <a:cubicBezTo>
                    <a:pt x="1596035" y="1460039"/>
                    <a:pt x="1452897" y="1450556"/>
                    <a:pt x="1309690" y="1440455"/>
                  </a:cubicBezTo>
                  <a:cubicBezTo>
                    <a:pt x="1190396" y="1432003"/>
                    <a:pt x="1071584" y="1418672"/>
                    <a:pt x="953459" y="1402386"/>
                  </a:cubicBezTo>
                  <a:cubicBezTo>
                    <a:pt x="813963" y="1383144"/>
                    <a:pt x="674879" y="1358200"/>
                    <a:pt x="538543" y="1321299"/>
                  </a:cubicBezTo>
                  <a:cubicBezTo>
                    <a:pt x="391831" y="1281580"/>
                    <a:pt x="245738" y="1239388"/>
                    <a:pt x="121634" y="1145863"/>
                  </a:cubicBezTo>
                  <a:cubicBezTo>
                    <a:pt x="63912" y="1102365"/>
                    <a:pt x="12717" y="1051995"/>
                    <a:pt x="3166" y="976750"/>
                  </a:cubicBezTo>
                  <a:cubicBezTo>
                    <a:pt x="-3225" y="926242"/>
                    <a:pt x="1104" y="874635"/>
                    <a:pt x="6945" y="823235"/>
                  </a:cubicBezTo>
                  <a:cubicBezTo>
                    <a:pt x="26392" y="652060"/>
                    <a:pt x="99576" y="507066"/>
                    <a:pt x="220519" y="387566"/>
                  </a:cubicBezTo>
                  <a:cubicBezTo>
                    <a:pt x="313493" y="295760"/>
                    <a:pt x="423235" y="226492"/>
                    <a:pt x="544247" y="175161"/>
                  </a:cubicBezTo>
                  <a:cubicBezTo>
                    <a:pt x="707588" y="105825"/>
                    <a:pt x="877320" y="60471"/>
                    <a:pt x="1051931" y="31060"/>
                  </a:cubicBezTo>
                  <a:cubicBezTo>
                    <a:pt x="1129101" y="17935"/>
                    <a:pt x="1206545" y="6872"/>
                    <a:pt x="1284608" y="0"/>
                  </a:cubicBezTo>
                  <a:close/>
                </a:path>
              </a:pathLst>
            </a:custGeom>
            <a:solidFill>
              <a:schemeClr val="accent1"/>
            </a:solidFill>
            <a:ln w="6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E6148D2-A48F-481A-9EF0-46E6B77C76B3}"/>
                </a:ext>
              </a:extLst>
            </p:cNvPr>
            <p:cNvSpPr/>
            <p:nvPr/>
          </p:nvSpPr>
          <p:spPr>
            <a:xfrm>
              <a:off x="8409784" y="5478840"/>
              <a:ext cx="1181533" cy="695008"/>
            </a:xfrm>
            <a:custGeom>
              <a:avLst/>
              <a:gdLst>
                <a:gd name="connsiteX0" fmla="*/ 73184 w 1181533"/>
                <a:gd name="connsiteY0" fmla="*/ 484252 h 695008"/>
                <a:gd name="connsiteX1" fmla="*/ 60059 w 1181533"/>
                <a:gd name="connsiteY1" fmla="*/ 319605 h 695008"/>
                <a:gd name="connsiteX2" fmla="*/ 0 w 1181533"/>
                <a:gd name="connsiteY2" fmla="*/ 111185 h 695008"/>
                <a:gd name="connsiteX3" fmla="*/ 274389 w 1181533"/>
                <a:gd name="connsiteY3" fmla="*/ 81568 h 695008"/>
                <a:gd name="connsiteX4" fmla="*/ 514076 w 1181533"/>
                <a:gd name="connsiteY4" fmla="*/ 0 h 695008"/>
                <a:gd name="connsiteX5" fmla="*/ 678997 w 1181533"/>
                <a:gd name="connsiteY5" fmla="*/ 85416 h 695008"/>
                <a:gd name="connsiteX6" fmla="*/ 1019424 w 1181533"/>
                <a:gd name="connsiteY6" fmla="*/ 413954 h 695008"/>
                <a:gd name="connsiteX7" fmla="*/ 1170327 w 1181533"/>
                <a:gd name="connsiteY7" fmla="*/ 608493 h 695008"/>
                <a:gd name="connsiteX8" fmla="*/ 1157820 w 1181533"/>
                <a:gd name="connsiteY8" fmla="*/ 695008 h 695008"/>
                <a:gd name="connsiteX9" fmla="*/ 922463 w 1181533"/>
                <a:gd name="connsiteY9" fmla="*/ 574890 h 695008"/>
                <a:gd name="connsiteX10" fmla="*/ 585816 w 1181533"/>
                <a:gd name="connsiteY10" fmla="*/ 506929 h 695008"/>
                <a:gd name="connsiteX11" fmla="*/ 227180 w 1181533"/>
                <a:gd name="connsiteY11" fmla="*/ 489475 h 695008"/>
                <a:gd name="connsiteX12" fmla="*/ 118057 w 1181533"/>
                <a:gd name="connsiteY12" fmla="*/ 495384 h 695008"/>
                <a:gd name="connsiteX13" fmla="*/ 73184 w 1181533"/>
                <a:gd name="connsiteY13" fmla="*/ 484252 h 69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81533" h="695008">
                  <a:moveTo>
                    <a:pt x="73184" y="484252"/>
                  </a:moveTo>
                  <a:cubicBezTo>
                    <a:pt x="63014" y="429896"/>
                    <a:pt x="73115" y="374510"/>
                    <a:pt x="60059" y="319605"/>
                  </a:cubicBezTo>
                  <a:cubicBezTo>
                    <a:pt x="43224" y="249032"/>
                    <a:pt x="20478" y="180521"/>
                    <a:pt x="0" y="111185"/>
                  </a:cubicBezTo>
                  <a:cubicBezTo>
                    <a:pt x="91532" y="101702"/>
                    <a:pt x="183614" y="95998"/>
                    <a:pt x="274389" y="81568"/>
                  </a:cubicBezTo>
                  <a:cubicBezTo>
                    <a:pt x="358155" y="68236"/>
                    <a:pt x="440616" y="45972"/>
                    <a:pt x="514076" y="0"/>
                  </a:cubicBezTo>
                  <a:cubicBezTo>
                    <a:pt x="577364" y="12438"/>
                    <a:pt x="630689" y="42811"/>
                    <a:pt x="678997" y="85416"/>
                  </a:cubicBezTo>
                  <a:cubicBezTo>
                    <a:pt x="797397" y="189935"/>
                    <a:pt x="912362" y="297890"/>
                    <a:pt x="1019424" y="413954"/>
                  </a:cubicBezTo>
                  <a:cubicBezTo>
                    <a:pt x="1075222" y="474425"/>
                    <a:pt x="1131090" y="535034"/>
                    <a:pt x="1170327" y="608493"/>
                  </a:cubicBezTo>
                  <a:cubicBezTo>
                    <a:pt x="1187506" y="640584"/>
                    <a:pt x="1186132" y="669652"/>
                    <a:pt x="1157820" y="695008"/>
                  </a:cubicBezTo>
                  <a:cubicBezTo>
                    <a:pt x="1084637" y="644707"/>
                    <a:pt x="1008017" y="601278"/>
                    <a:pt x="922463" y="574890"/>
                  </a:cubicBezTo>
                  <a:cubicBezTo>
                    <a:pt x="812446" y="541013"/>
                    <a:pt x="699681" y="522871"/>
                    <a:pt x="585816" y="506929"/>
                  </a:cubicBezTo>
                  <a:cubicBezTo>
                    <a:pt x="466454" y="490162"/>
                    <a:pt x="346542" y="498477"/>
                    <a:pt x="227180" y="489475"/>
                  </a:cubicBezTo>
                  <a:cubicBezTo>
                    <a:pt x="191172" y="486726"/>
                    <a:pt x="154409" y="493185"/>
                    <a:pt x="118057" y="495384"/>
                  </a:cubicBezTo>
                  <a:cubicBezTo>
                    <a:pt x="104932" y="484252"/>
                    <a:pt x="85416" y="498820"/>
                    <a:pt x="73184" y="484252"/>
                  </a:cubicBezTo>
                  <a:close/>
                </a:path>
              </a:pathLst>
            </a:custGeom>
            <a:solidFill>
              <a:srgbClr val="EABB8B"/>
            </a:solidFill>
            <a:ln w="6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513DBC2-004E-47E8-840E-F5241166C525}"/>
                </a:ext>
              </a:extLst>
            </p:cNvPr>
            <p:cNvSpPr/>
            <p:nvPr/>
          </p:nvSpPr>
          <p:spPr>
            <a:xfrm>
              <a:off x="8923860" y="5401642"/>
              <a:ext cx="996517" cy="938681"/>
            </a:xfrm>
            <a:custGeom>
              <a:avLst/>
              <a:gdLst>
                <a:gd name="connsiteX0" fmla="*/ 643745 w 996517"/>
                <a:gd name="connsiteY0" fmla="*/ 772207 h 938681"/>
                <a:gd name="connsiteX1" fmla="*/ 656252 w 996517"/>
                <a:gd name="connsiteY1" fmla="*/ 685691 h 938681"/>
                <a:gd name="connsiteX2" fmla="*/ 505348 w 996517"/>
                <a:gd name="connsiteY2" fmla="*/ 491152 h 938681"/>
                <a:gd name="connsiteX3" fmla="*/ 164922 w 996517"/>
                <a:gd name="connsiteY3" fmla="*/ 162614 h 938681"/>
                <a:gd name="connsiteX4" fmla="*/ 0 w 996517"/>
                <a:gd name="connsiteY4" fmla="*/ 77198 h 938681"/>
                <a:gd name="connsiteX5" fmla="*/ 59510 w 996517"/>
                <a:gd name="connsiteY5" fmla="*/ 26416 h 938681"/>
                <a:gd name="connsiteX6" fmla="*/ 152896 w 996517"/>
                <a:gd name="connsiteY6" fmla="*/ 7450 h 938681"/>
                <a:gd name="connsiteX7" fmla="*/ 317818 w 996517"/>
                <a:gd name="connsiteY7" fmla="*/ 109702 h 938681"/>
                <a:gd name="connsiteX8" fmla="*/ 802001 w 996517"/>
                <a:gd name="connsiteY8" fmla="*/ 583921 h 938681"/>
                <a:gd name="connsiteX9" fmla="*/ 944590 w 996517"/>
                <a:gd name="connsiteY9" fmla="*/ 750011 h 938681"/>
                <a:gd name="connsiteX10" fmla="*/ 993929 w 996517"/>
                <a:gd name="connsiteY10" fmla="*/ 858172 h 938681"/>
                <a:gd name="connsiteX11" fmla="*/ 924181 w 996517"/>
                <a:gd name="connsiteY11" fmla="*/ 938297 h 938681"/>
                <a:gd name="connsiteX12" fmla="*/ 836704 w 996517"/>
                <a:gd name="connsiteY12" fmla="*/ 910673 h 938681"/>
                <a:gd name="connsiteX13" fmla="*/ 643745 w 996517"/>
                <a:gd name="connsiteY13" fmla="*/ 772207 h 93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6517" h="938681">
                  <a:moveTo>
                    <a:pt x="643745" y="772207"/>
                  </a:moveTo>
                  <a:cubicBezTo>
                    <a:pt x="672056" y="746850"/>
                    <a:pt x="673362" y="717851"/>
                    <a:pt x="656252" y="685691"/>
                  </a:cubicBezTo>
                  <a:cubicBezTo>
                    <a:pt x="617014" y="612232"/>
                    <a:pt x="561147" y="551624"/>
                    <a:pt x="505348" y="491152"/>
                  </a:cubicBezTo>
                  <a:cubicBezTo>
                    <a:pt x="398286" y="375089"/>
                    <a:pt x="283253" y="267134"/>
                    <a:pt x="164922" y="162614"/>
                  </a:cubicBezTo>
                  <a:cubicBezTo>
                    <a:pt x="116613" y="119941"/>
                    <a:pt x="63288" y="89567"/>
                    <a:pt x="0" y="77198"/>
                  </a:cubicBezTo>
                  <a:cubicBezTo>
                    <a:pt x="19997" y="60431"/>
                    <a:pt x="42261" y="45657"/>
                    <a:pt x="59510" y="26416"/>
                  </a:cubicBezTo>
                  <a:cubicBezTo>
                    <a:pt x="86997" y="-4094"/>
                    <a:pt x="118056" y="-4850"/>
                    <a:pt x="152896" y="7450"/>
                  </a:cubicBezTo>
                  <a:cubicBezTo>
                    <a:pt x="215360" y="29440"/>
                    <a:pt x="267311" y="68746"/>
                    <a:pt x="317818" y="109702"/>
                  </a:cubicBezTo>
                  <a:cubicBezTo>
                    <a:pt x="493941" y="252703"/>
                    <a:pt x="647524" y="418793"/>
                    <a:pt x="802001" y="583921"/>
                  </a:cubicBezTo>
                  <a:cubicBezTo>
                    <a:pt x="851890" y="637246"/>
                    <a:pt x="904459" y="688303"/>
                    <a:pt x="944590" y="750011"/>
                  </a:cubicBezTo>
                  <a:cubicBezTo>
                    <a:pt x="966442" y="783614"/>
                    <a:pt x="985545" y="818453"/>
                    <a:pt x="993929" y="858172"/>
                  </a:cubicBezTo>
                  <a:cubicBezTo>
                    <a:pt x="1005268" y="912253"/>
                    <a:pt x="978880" y="942488"/>
                    <a:pt x="924181" y="938297"/>
                  </a:cubicBezTo>
                  <a:cubicBezTo>
                    <a:pt x="892845" y="935892"/>
                    <a:pt x="864191" y="924828"/>
                    <a:pt x="836704" y="910673"/>
                  </a:cubicBezTo>
                  <a:cubicBezTo>
                    <a:pt x="765649" y="873977"/>
                    <a:pt x="698994" y="830960"/>
                    <a:pt x="643745" y="77220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6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98CB82D-D584-4924-BFD3-93E2562EFFCD}"/>
                </a:ext>
              </a:extLst>
            </p:cNvPr>
            <p:cNvSpPr/>
            <p:nvPr/>
          </p:nvSpPr>
          <p:spPr>
            <a:xfrm>
              <a:off x="7940169" y="6079637"/>
              <a:ext cx="845832" cy="514006"/>
            </a:xfrm>
            <a:custGeom>
              <a:avLst/>
              <a:gdLst>
                <a:gd name="connsiteX0" fmla="*/ 0 w 845832"/>
                <a:gd name="connsiteY0" fmla="*/ 179353 h 514006"/>
                <a:gd name="connsiteX1" fmla="*/ 24876 w 845832"/>
                <a:gd name="connsiteY1" fmla="*/ 54974 h 514006"/>
                <a:gd name="connsiteX2" fmla="*/ 71466 w 845832"/>
                <a:gd name="connsiteY2" fmla="*/ 19310 h 514006"/>
                <a:gd name="connsiteX3" fmla="*/ 454772 w 845832"/>
                <a:gd name="connsiteY3" fmla="*/ 3986 h 514006"/>
                <a:gd name="connsiteX4" fmla="*/ 478136 w 845832"/>
                <a:gd name="connsiteY4" fmla="*/ 0 h 514006"/>
                <a:gd name="connsiteX5" fmla="*/ 502875 w 845832"/>
                <a:gd name="connsiteY5" fmla="*/ 16973 h 514006"/>
                <a:gd name="connsiteX6" fmla="*/ 703185 w 845832"/>
                <a:gd name="connsiteY6" fmla="*/ 237969 h 514006"/>
                <a:gd name="connsiteX7" fmla="*/ 833337 w 845832"/>
                <a:gd name="connsiteY7" fmla="*/ 422406 h 514006"/>
                <a:gd name="connsiteX8" fmla="*/ 818837 w 845832"/>
                <a:gd name="connsiteY8" fmla="*/ 514007 h 514006"/>
                <a:gd name="connsiteX9" fmla="*/ 690610 w 845832"/>
                <a:gd name="connsiteY9" fmla="*/ 424399 h 514006"/>
                <a:gd name="connsiteX10" fmla="*/ 321667 w 845832"/>
                <a:gd name="connsiteY10" fmla="*/ 265112 h 514006"/>
                <a:gd name="connsiteX11" fmla="*/ 50095 w 845832"/>
                <a:gd name="connsiteY11" fmla="*/ 188424 h 514006"/>
                <a:gd name="connsiteX12" fmla="*/ 0 w 845832"/>
                <a:gd name="connsiteY12" fmla="*/ 179353 h 514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832" h="514006">
                  <a:moveTo>
                    <a:pt x="0" y="179353"/>
                  </a:moveTo>
                  <a:cubicBezTo>
                    <a:pt x="11339" y="138535"/>
                    <a:pt x="23295" y="97785"/>
                    <a:pt x="24876" y="54974"/>
                  </a:cubicBezTo>
                  <a:cubicBezTo>
                    <a:pt x="25357" y="23295"/>
                    <a:pt x="43635" y="19104"/>
                    <a:pt x="71466" y="19310"/>
                  </a:cubicBezTo>
                  <a:cubicBezTo>
                    <a:pt x="199418" y="20203"/>
                    <a:pt x="327301" y="15874"/>
                    <a:pt x="454772" y="3986"/>
                  </a:cubicBezTo>
                  <a:cubicBezTo>
                    <a:pt x="462605" y="3230"/>
                    <a:pt x="470371" y="1306"/>
                    <a:pt x="478136" y="0"/>
                  </a:cubicBezTo>
                  <a:cubicBezTo>
                    <a:pt x="489681" y="825"/>
                    <a:pt x="495796" y="9689"/>
                    <a:pt x="502875" y="16973"/>
                  </a:cubicBezTo>
                  <a:cubicBezTo>
                    <a:pt x="572073" y="88439"/>
                    <a:pt x="639690" y="161349"/>
                    <a:pt x="703185" y="237969"/>
                  </a:cubicBezTo>
                  <a:cubicBezTo>
                    <a:pt x="751287" y="296035"/>
                    <a:pt x="799527" y="354239"/>
                    <a:pt x="833337" y="422406"/>
                  </a:cubicBezTo>
                  <a:cubicBezTo>
                    <a:pt x="853539" y="463224"/>
                    <a:pt x="849623" y="483565"/>
                    <a:pt x="818837" y="514007"/>
                  </a:cubicBezTo>
                  <a:cubicBezTo>
                    <a:pt x="774583" y="486313"/>
                    <a:pt x="735345" y="451886"/>
                    <a:pt x="690610" y="424399"/>
                  </a:cubicBezTo>
                  <a:cubicBezTo>
                    <a:pt x="575097" y="353208"/>
                    <a:pt x="448725" y="308816"/>
                    <a:pt x="321667" y="265112"/>
                  </a:cubicBezTo>
                  <a:cubicBezTo>
                    <a:pt x="232608" y="234464"/>
                    <a:pt x="141351" y="211581"/>
                    <a:pt x="50095" y="188424"/>
                  </a:cubicBezTo>
                  <a:cubicBezTo>
                    <a:pt x="33672" y="184300"/>
                    <a:pt x="16699" y="182376"/>
                    <a:pt x="0" y="179353"/>
                  </a:cubicBezTo>
                  <a:close/>
                </a:path>
              </a:pathLst>
            </a:custGeom>
            <a:solidFill>
              <a:srgbClr val="EABB8B"/>
            </a:solidFill>
            <a:ln w="6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EC1B4F8-235E-46A6-B61E-EAE2F3ECA6D3}"/>
                </a:ext>
              </a:extLst>
            </p:cNvPr>
            <p:cNvSpPr/>
            <p:nvPr/>
          </p:nvSpPr>
          <p:spPr>
            <a:xfrm>
              <a:off x="8409729" y="5963024"/>
              <a:ext cx="696495" cy="811007"/>
            </a:xfrm>
            <a:custGeom>
              <a:avLst/>
              <a:gdLst>
                <a:gd name="connsiteX0" fmla="*/ 349209 w 696495"/>
                <a:gd name="connsiteY0" fmla="*/ 630688 h 811007"/>
                <a:gd name="connsiteX1" fmla="*/ 363708 w 696495"/>
                <a:gd name="connsiteY1" fmla="*/ 539088 h 811007"/>
                <a:gd name="connsiteX2" fmla="*/ 233557 w 696495"/>
                <a:gd name="connsiteY2" fmla="*/ 354651 h 811007"/>
                <a:gd name="connsiteX3" fmla="*/ 33246 w 696495"/>
                <a:gd name="connsiteY3" fmla="*/ 133656 h 811007"/>
                <a:gd name="connsiteX4" fmla="*/ 8507 w 696495"/>
                <a:gd name="connsiteY4" fmla="*/ 116682 h 811007"/>
                <a:gd name="connsiteX5" fmla="*/ 3904 w 696495"/>
                <a:gd name="connsiteY5" fmla="*/ 108642 h 811007"/>
                <a:gd name="connsiteX6" fmla="*/ 50219 w 696495"/>
                <a:gd name="connsiteY6" fmla="*/ 105619 h 811007"/>
                <a:gd name="connsiteX7" fmla="*/ 69597 w 696495"/>
                <a:gd name="connsiteY7" fmla="*/ 31541 h 811007"/>
                <a:gd name="connsiteX8" fmla="*/ 73171 w 696495"/>
                <a:gd name="connsiteY8" fmla="*/ 0 h 811007"/>
                <a:gd name="connsiteX9" fmla="*/ 117975 w 696495"/>
                <a:gd name="connsiteY9" fmla="*/ 11201 h 811007"/>
                <a:gd name="connsiteX10" fmla="*/ 580855 w 696495"/>
                <a:gd name="connsiteY10" fmla="*/ 525139 h 811007"/>
                <a:gd name="connsiteX11" fmla="*/ 669088 w 696495"/>
                <a:gd name="connsiteY11" fmla="*/ 654946 h 811007"/>
                <a:gd name="connsiteX12" fmla="*/ 692865 w 696495"/>
                <a:gd name="connsiteY12" fmla="*/ 718715 h 811007"/>
                <a:gd name="connsiteX13" fmla="*/ 598790 w 696495"/>
                <a:gd name="connsiteY13" fmla="*/ 804200 h 811007"/>
                <a:gd name="connsiteX14" fmla="*/ 397242 w 696495"/>
                <a:gd name="connsiteY14" fmla="*/ 678172 h 811007"/>
                <a:gd name="connsiteX15" fmla="*/ 349209 w 696495"/>
                <a:gd name="connsiteY15" fmla="*/ 630688 h 811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6495" h="811007">
                  <a:moveTo>
                    <a:pt x="349209" y="630688"/>
                  </a:moveTo>
                  <a:cubicBezTo>
                    <a:pt x="379994" y="600315"/>
                    <a:pt x="383911" y="579907"/>
                    <a:pt x="363708" y="539088"/>
                  </a:cubicBezTo>
                  <a:cubicBezTo>
                    <a:pt x="329968" y="470920"/>
                    <a:pt x="281728" y="412786"/>
                    <a:pt x="233557" y="354651"/>
                  </a:cubicBezTo>
                  <a:cubicBezTo>
                    <a:pt x="170062" y="278030"/>
                    <a:pt x="102444" y="205121"/>
                    <a:pt x="33246" y="133656"/>
                  </a:cubicBezTo>
                  <a:cubicBezTo>
                    <a:pt x="26237" y="126371"/>
                    <a:pt x="20052" y="117507"/>
                    <a:pt x="8507" y="116682"/>
                  </a:cubicBezTo>
                  <a:cubicBezTo>
                    <a:pt x="8645" y="112696"/>
                    <a:pt x="-7091" y="112696"/>
                    <a:pt x="3904" y="108642"/>
                  </a:cubicBezTo>
                  <a:cubicBezTo>
                    <a:pt x="18265" y="103351"/>
                    <a:pt x="39018" y="124722"/>
                    <a:pt x="50219" y="105619"/>
                  </a:cubicBezTo>
                  <a:cubicBezTo>
                    <a:pt x="63069" y="83698"/>
                    <a:pt x="69735" y="58341"/>
                    <a:pt x="69597" y="31541"/>
                  </a:cubicBezTo>
                  <a:cubicBezTo>
                    <a:pt x="69528" y="21509"/>
                    <a:pt x="59702" y="8864"/>
                    <a:pt x="73171" y="0"/>
                  </a:cubicBezTo>
                  <a:cubicBezTo>
                    <a:pt x="85403" y="14637"/>
                    <a:pt x="104918" y="69"/>
                    <a:pt x="117975" y="11201"/>
                  </a:cubicBezTo>
                  <a:cubicBezTo>
                    <a:pt x="282278" y="173512"/>
                    <a:pt x="431807" y="349085"/>
                    <a:pt x="580855" y="525139"/>
                  </a:cubicBezTo>
                  <a:cubicBezTo>
                    <a:pt x="614871" y="565339"/>
                    <a:pt x="646343" y="607325"/>
                    <a:pt x="669088" y="654946"/>
                  </a:cubicBezTo>
                  <a:cubicBezTo>
                    <a:pt x="678846" y="675355"/>
                    <a:pt x="688123" y="696726"/>
                    <a:pt x="692865" y="718715"/>
                  </a:cubicBezTo>
                  <a:cubicBezTo>
                    <a:pt x="708738" y="792862"/>
                    <a:pt x="671699" y="826533"/>
                    <a:pt x="598790" y="804200"/>
                  </a:cubicBezTo>
                  <a:cubicBezTo>
                    <a:pt x="520659" y="780218"/>
                    <a:pt x="457988" y="730260"/>
                    <a:pt x="397242" y="678172"/>
                  </a:cubicBezTo>
                  <a:cubicBezTo>
                    <a:pt x="380269" y="663673"/>
                    <a:pt x="359723" y="652060"/>
                    <a:pt x="349209" y="63068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6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06E2957-9BD3-4229-9841-125ADD06F385}"/>
                </a:ext>
              </a:extLst>
            </p:cNvPr>
            <p:cNvSpPr/>
            <p:nvPr/>
          </p:nvSpPr>
          <p:spPr>
            <a:xfrm>
              <a:off x="4993127" y="1894194"/>
              <a:ext cx="3690953" cy="1171650"/>
            </a:xfrm>
            <a:custGeom>
              <a:avLst/>
              <a:gdLst>
                <a:gd name="connsiteX0" fmla="*/ 1474909 w 3690953"/>
                <a:gd name="connsiteY0" fmla="*/ 1156035 h 1171650"/>
                <a:gd name="connsiteX1" fmla="*/ 945235 w 3690953"/>
                <a:gd name="connsiteY1" fmla="*/ 1139612 h 1171650"/>
                <a:gd name="connsiteX2" fmla="*/ 624668 w 3690953"/>
                <a:gd name="connsiteY2" fmla="*/ 1135832 h 1171650"/>
                <a:gd name="connsiteX3" fmla="*/ 560142 w 3690953"/>
                <a:gd name="connsiteY3" fmla="*/ 1141811 h 1171650"/>
                <a:gd name="connsiteX4" fmla="*/ 399275 w 3690953"/>
                <a:gd name="connsiteY4" fmla="*/ 1144010 h 1171650"/>
                <a:gd name="connsiteX5" fmla="*/ 149968 w 3690953"/>
                <a:gd name="connsiteY5" fmla="*/ 1083057 h 1171650"/>
                <a:gd name="connsiteX6" fmla="*/ 54176 w 3690953"/>
                <a:gd name="connsiteY6" fmla="*/ 1045881 h 1171650"/>
                <a:gd name="connsiteX7" fmla="*/ 22222 w 3690953"/>
                <a:gd name="connsiteY7" fmla="*/ 1014202 h 1171650"/>
                <a:gd name="connsiteX8" fmla="*/ 13495 w 3690953"/>
                <a:gd name="connsiteY8" fmla="*/ 863574 h 1171650"/>
                <a:gd name="connsiteX9" fmla="*/ 57337 w 3690953"/>
                <a:gd name="connsiteY9" fmla="*/ 833544 h 1171650"/>
                <a:gd name="connsiteX10" fmla="*/ 401061 w 3690953"/>
                <a:gd name="connsiteY10" fmla="*/ 826054 h 1171650"/>
                <a:gd name="connsiteX11" fmla="*/ 469298 w 3690953"/>
                <a:gd name="connsiteY11" fmla="*/ 830108 h 1171650"/>
                <a:gd name="connsiteX12" fmla="*/ 487233 w 3690953"/>
                <a:gd name="connsiteY12" fmla="*/ 789496 h 1171650"/>
                <a:gd name="connsiteX13" fmla="*/ 455417 w 3690953"/>
                <a:gd name="connsiteY13" fmla="*/ 651306 h 1171650"/>
                <a:gd name="connsiteX14" fmla="*/ 463663 w 3690953"/>
                <a:gd name="connsiteY14" fmla="*/ 646221 h 1171650"/>
                <a:gd name="connsiteX15" fmla="*/ 643497 w 3690953"/>
                <a:gd name="connsiteY15" fmla="*/ 756993 h 1171650"/>
                <a:gd name="connsiteX16" fmla="*/ 793438 w 3690953"/>
                <a:gd name="connsiteY16" fmla="*/ 858145 h 1171650"/>
                <a:gd name="connsiteX17" fmla="*/ 832194 w 3690953"/>
                <a:gd name="connsiteY17" fmla="*/ 866322 h 1171650"/>
                <a:gd name="connsiteX18" fmla="*/ 1150356 w 3690953"/>
                <a:gd name="connsiteY18" fmla="*/ 803721 h 1171650"/>
                <a:gd name="connsiteX19" fmla="*/ 1460410 w 3690953"/>
                <a:gd name="connsiteY19" fmla="*/ 755069 h 1171650"/>
                <a:gd name="connsiteX20" fmla="*/ 1768745 w 3690953"/>
                <a:gd name="connsiteY20" fmla="*/ 716312 h 1171650"/>
                <a:gd name="connsiteX21" fmla="*/ 2093435 w 3690953"/>
                <a:gd name="connsiteY21" fmla="*/ 705798 h 1171650"/>
                <a:gd name="connsiteX22" fmla="*/ 2353461 w 3690953"/>
                <a:gd name="connsiteY22" fmla="*/ 629453 h 1171650"/>
                <a:gd name="connsiteX23" fmla="*/ 2777104 w 3690953"/>
                <a:gd name="connsiteY23" fmla="*/ 336168 h 1171650"/>
                <a:gd name="connsiteX24" fmla="*/ 3268777 w 3690953"/>
                <a:gd name="connsiteY24" fmla="*/ 37247 h 1171650"/>
                <a:gd name="connsiteX25" fmla="*/ 3480840 w 3690953"/>
                <a:gd name="connsiteY25" fmla="*/ 9485 h 1171650"/>
                <a:gd name="connsiteX26" fmla="*/ 3648854 w 3690953"/>
                <a:gd name="connsiteY26" fmla="*/ 185745 h 1171650"/>
                <a:gd name="connsiteX27" fmla="*/ 3688984 w 3690953"/>
                <a:gd name="connsiteY27" fmla="*/ 340634 h 1171650"/>
                <a:gd name="connsiteX28" fmla="*/ 3655657 w 3690953"/>
                <a:gd name="connsiteY28" fmla="*/ 487758 h 1171650"/>
                <a:gd name="connsiteX29" fmla="*/ 3417345 w 3690953"/>
                <a:gd name="connsiteY29" fmla="*/ 717343 h 1171650"/>
                <a:gd name="connsiteX30" fmla="*/ 2782808 w 3690953"/>
                <a:gd name="connsiteY30" fmla="*/ 1007399 h 1171650"/>
                <a:gd name="connsiteX31" fmla="*/ 2433860 w 3690953"/>
                <a:gd name="connsiteY31" fmla="*/ 1113362 h 1171650"/>
                <a:gd name="connsiteX32" fmla="*/ 1916075 w 3690953"/>
                <a:gd name="connsiteY32" fmla="*/ 1169573 h 1171650"/>
                <a:gd name="connsiteX33" fmla="*/ 1474909 w 3690953"/>
                <a:gd name="connsiteY33" fmla="*/ 1156035 h 11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690953" h="1171650">
                  <a:moveTo>
                    <a:pt x="1474909" y="1156035"/>
                  </a:moveTo>
                  <a:cubicBezTo>
                    <a:pt x="1298305" y="1150950"/>
                    <a:pt x="1121563" y="1149370"/>
                    <a:pt x="945235" y="1139612"/>
                  </a:cubicBezTo>
                  <a:cubicBezTo>
                    <a:pt x="838242" y="1133702"/>
                    <a:pt x="731592" y="1130541"/>
                    <a:pt x="624668" y="1135832"/>
                  </a:cubicBezTo>
                  <a:cubicBezTo>
                    <a:pt x="603091" y="1136863"/>
                    <a:pt x="581651" y="1139749"/>
                    <a:pt x="560142" y="1141811"/>
                  </a:cubicBezTo>
                  <a:cubicBezTo>
                    <a:pt x="506405" y="1142017"/>
                    <a:pt x="451500" y="1135076"/>
                    <a:pt x="399275" y="1144010"/>
                  </a:cubicBezTo>
                  <a:cubicBezTo>
                    <a:pt x="305407" y="1160021"/>
                    <a:pt x="228993" y="1120302"/>
                    <a:pt x="149968" y="1083057"/>
                  </a:cubicBezTo>
                  <a:cubicBezTo>
                    <a:pt x="119045" y="1068489"/>
                    <a:pt x="86541" y="1057082"/>
                    <a:pt x="54176" y="1045881"/>
                  </a:cubicBezTo>
                  <a:cubicBezTo>
                    <a:pt x="37477" y="1040109"/>
                    <a:pt x="31293" y="1027740"/>
                    <a:pt x="22222" y="1014202"/>
                  </a:cubicBezTo>
                  <a:cubicBezTo>
                    <a:pt x="-10556" y="965001"/>
                    <a:pt x="-1348" y="913737"/>
                    <a:pt x="13495" y="863574"/>
                  </a:cubicBezTo>
                  <a:cubicBezTo>
                    <a:pt x="17824" y="849074"/>
                    <a:pt x="30674" y="836705"/>
                    <a:pt x="57337" y="833544"/>
                  </a:cubicBezTo>
                  <a:cubicBezTo>
                    <a:pt x="172095" y="819869"/>
                    <a:pt x="286715" y="832445"/>
                    <a:pt x="401061" y="826054"/>
                  </a:cubicBezTo>
                  <a:cubicBezTo>
                    <a:pt x="424013" y="824749"/>
                    <a:pt x="443116" y="840485"/>
                    <a:pt x="469298" y="830108"/>
                  </a:cubicBezTo>
                  <a:cubicBezTo>
                    <a:pt x="495135" y="819869"/>
                    <a:pt x="494654" y="807088"/>
                    <a:pt x="487233" y="789496"/>
                  </a:cubicBezTo>
                  <a:cubicBezTo>
                    <a:pt x="468473" y="745174"/>
                    <a:pt x="468130" y="696865"/>
                    <a:pt x="455417" y="651306"/>
                  </a:cubicBezTo>
                  <a:cubicBezTo>
                    <a:pt x="455142" y="650412"/>
                    <a:pt x="460777" y="647938"/>
                    <a:pt x="463663" y="646221"/>
                  </a:cubicBezTo>
                  <a:cubicBezTo>
                    <a:pt x="527983" y="676044"/>
                    <a:pt x="584675" y="718237"/>
                    <a:pt x="643497" y="756993"/>
                  </a:cubicBezTo>
                  <a:cubicBezTo>
                    <a:pt x="693797" y="790184"/>
                    <a:pt x="743961" y="823649"/>
                    <a:pt x="793438" y="858145"/>
                  </a:cubicBezTo>
                  <a:cubicBezTo>
                    <a:pt x="806013" y="866941"/>
                    <a:pt x="818726" y="869690"/>
                    <a:pt x="832194" y="866322"/>
                  </a:cubicBezTo>
                  <a:cubicBezTo>
                    <a:pt x="937126" y="839660"/>
                    <a:pt x="1043982" y="822137"/>
                    <a:pt x="1150356" y="803721"/>
                  </a:cubicBezTo>
                  <a:cubicBezTo>
                    <a:pt x="1253364" y="785854"/>
                    <a:pt x="1356784" y="769775"/>
                    <a:pt x="1460410" y="755069"/>
                  </a:cubicBezTo>
                  <a:cubicBezTo>
                    <a:pt x="1563073" y="740501"/>
                    <a:pt x="1666012" y="729643"/>
                    <a:pt x="1768745" y="716312"/>
                  </a:cubicBezTo>
                  <a:cubicBezTo>
                    <a:pt x="1877181" y="715007"/>
                    <a:pt x="1986166" y="690956"/>
                    <a:pt x="2093435" y="705798"/>
                  </a:cubicBezTo>
                  <a:cubicBezTo>
                    <a:pt x="2195617" y="719954"/>
                    <a:pt x="2274505" y="681198"/>
                    <a:pt x="2353461" y="629453"/>
                  </a:cubicBezTo>
                  <a:cubicBezTo>
                    <a:pt x="2497150" y="535242"/>
                    <a:pt x="2635752" y="433746"/>
                    <a:pt x="2777104" y="336168"/>
                  </a:cubicBezTo>
                  <a:cubicBezTo>
                    <a:pt x="2935223" y="227044"/>
                    <a:pt x="3093411" y="117852"/>
                    <a:pt x="3268777" y="37247"/>
                  </a:cubicBezTo>
                  <a:cubicBezTo>
                    <a:pt x="3336052" y="6324"/>
                    <a:pt x="3406969" y="-12367"/>
                    <a:pt x="3480840" y="9485"/>
                  </a:cubicBezTo>
                  <a:cubicBezTo>
                    <a:pt x="3569622" y="35735"/>
                    <a:pt x="3615732" y="105346"/>
                    <a:pt x="3648854" y="185745"/>
                  </a:cubicBezTo>
                  <a:cubicBezTo>
                    <a:pt x="3669331" y="235428"/>
                    <a:pt x="3681219" y="287997"/>
                    <a:pt x="3688984" y="340634"/>
                  </a:cubicBezTo>
                  <a:cubicBezTo>
                    <a:pt x="3696612" y="392516"/>
                    <a:pt x="3681357" y="441786"/>
                    <a:pt x="3655657" y="487758"/>
                  </a:cubicBezTo>
                  <a:cubicBezTo>
                    <a:pt x="3599377" y="588429"/>
                    <a:pt x="3511488" y="656322"/>
                    <a:pt x="3417345" y="717343"/>
                  </a:cubicBezTo>
                  <a:cubicBezTo>
                    <a:pt x="3220125" y="845226"/>
                    <a:pt x="3003597" y="930642"/>
                    <a:pt x="2782808" y="1007399"/>
                  </a:cubicBezTo>
                  <a:cubicBezTo>
                    <a:pt x="2667775" y="1047324"/>
                    <a:pt x="2550680" y="1079828"/>
                    <a:pt x="2433860" y="1113362"/>
                  </a:cubicBezTo>
                  <a:cubicBezTo>
                    <a:pt x="2264610" y="1162014"/>
                    <a:pt x="2091717" y="1177819"/>
                    <a:pt x="1916075" y="1169573"/>
                  </a:cubicBezTo>
                  <a:cubicBezTo>
                    <a:pt x="1866873" y="1167030"/>
                    <a:pt x="1572831" y="1158853"/>
                    <a:pt x="1474909" y="1156035"/>
                  </a:cubicBezTo>
                  <a:close/>
                </a:path>
              </a:pathLst>
            </a:custGeom>
            <a:solidFill>
              <a:srgbClr val="EABB8B"/>
            </a:solidFill>
            <a:ln w="6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49D77AA-E2AB-4CC6-B58A-541C25898677}"/>
                </a:ext>
              </a:extLst>
            </p:cNvPr>
            <p:cNvSpPr/>
            <p:nvPr/>
          </p:nvSpPr>
          <p:spPr>
            <a:xfrm>
              <a:off x="7146071" y="636221"/>
              <a:ext cx="880602" cy="972241"/>
            </a:xfrm>
            <a:custGeom>
              <a:avLst/>
              <a:gdLst>
                <a:gd name="connsiteX0" fmla="*/ 879240 w 880602"/>
                <a:gd name="connsiteY0" fmla="*/ 902362 h 972241"/>
                <a:gd name="connsiteX1" fmla="*/ 837116 w 880602"/>
                <a:gd name="connsiteY1" fmla="*/ 964552 h 972241"/>
                <a:gd name="connsiteX2" fmla="*/ 666147 w 880602"/>
                <a:gd name="connsiteY2" fmla="*/ 942356 h 972241"/>
                <a:gd name="connsiteX3" fmla="*/ 636117 w 880602"/>
                <a:gd name="connsiteY3" fmla="*/ 902637 h 972241"/>
                <a:gd name="connsiteX4" fmla="*/ 616602 w 880602"/>
                <a:gd name="connsiteY4" fmla="*/ 820314 h 972241"/>
                <a:gd name="connsiteX5" fmla="*/ 559910 w 880602"/>
                <a:gd name="connsiteY5" fmla="*/ 595333 h 972241"/>
                <a:gd name="connsiteX6" fmla="*/ 529056 w 880602"/>
                <a:gd name="connsiteY6" fmla="*/ 582345 h 972241"/>
                <a:gd name="connsiteX7" fmla="*/ 455872 w 880602"/>
                <a:gd name="connsiteY7" fmla="*/ 618972 h 972241"/>
                <a:gd name="connsiteX8" fmla="*/ 347367 w 880602"/>
                <a:gd name="connsiteY8" fmla="*/ 610588 h 972241"/>
                <a:gd name="connsiteX9" fmla="*/ 106718 w 880602"/>
                <a:gd name="connsiteY9" fmla="*/ 405879 h 972241"/>
                <a:gd name="connsiteX10" fmla="*/ 34771 w 880602"/>
                <a:gd name="connsiteY10" fmla="*/ 208522 h 972241"/>
                <a:gd name="connsiteX11" fmla="*/ 0 w 880602"/>
                <a:gd name="connsiteY11" fmla="*/ 81601 h 972241"/>
                <a:gd name="connsiteX12" fmla="*/ 592482 w 880602"/>
                <a:gd name="connsiteY12" fmla="*/ 4638 h 972241"/>
                <a:gd name="connsiteX13" fmla="*/ 671438 w 880602"/>
                <a:gd name="connsiteY13" fmla="*/ 36591 h 972241"/>
                <a:gd name="connsiteX14" fmla="*/ 710676 w 880602"/>
                <a:gd name="connsiteY14" fmla="*/ 247691 h 972241"/>
                <a:gd name="connsiteX15" fmla="*/ 696108 w 880602"/>
                <a:gd name="connsiteY15" fmla="*/ 530807 h 972241"/>
                <a:gd name="connsiteX16" fmla="*/ 845843 w 880602"/>
                <a:gd name="connsiteY16" fmla="*/ 859345 h 972241"/>
                <a:gd name="connsiteX17" fmla="*/ 879240 w 880602"/>
                <a:gd name="connsiteY17" fmla="*/ 902362 h 972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0602" h="972241">
                  <a:moveTo>
                    <a:pt x="879240" y="902362"/>
                  </a:moveTo>
                  <a:cubicBezTo>
                    <a:pt x="885562" y="936858"/>
                    <a:pt x="869619" y="955275"/>
                    <a:pt x="837116" y="964552"/>
                  </a:cubicBezTo>
                  <a:cubicBezTo>
                    <a:pt x="776644" y="981868"/>
                    <a:pt x="720503" y="967987"/>
                    <a:pt x="666147" y="942356"/>
                  </a:cubicBezTo>
                  <a:cubicBezTo>
                    <a:pt x="650342" y="934934"/>
                    <a:pt x="640653" y="919542"/>
                    <a:pt x="636117" y="902637"/>
                  </a:cubicBezTo>
                  <a:cubicBezTo>
                    <a:pt x="628833" y="875425"/>
                    <a:pt x="622992" y="847801"/>
                    <a:pt x="616602" y="820314"/>
                  </a:cubicBezTo>
                  <a:cubicBezTo>
                    <a:pt x="597567" y="745343"/>
                    <a:pt x="577639" y="670647"/>
                    <a:pt x="559910" y="595333"/>
                  </a:cubicBezTo>
                  <a:cubicBezTo>
                    <a:pt x="554619" y="572793"/>
                    <a:pt x="548090" y="570801"/>
                    <a:pt x="529056" y="582345"/>
                  </a:cubicBezTo>
                  <a:cubicBezTo>
                    <a:pt x="505761" y="596432"/>
                    <a:pt x="480335" y="606877"/>
                    <a:pt x="455872" y="618972"/>
                  </a:cubicBezTo>
                  <a:cubicBezTo>
                    <a:pt x="418008" y="637594"/>
                    <a:pt x="383856" y="635533"/>
                    <a:pt x="347367" y="610588"/>
                  </a:cubicBezTo>
                  <a:cubicBezTo>
                    <a:pt x="259752" y="550735"/>
                    <a:pt x="167670" y="496861"/>
                    <a:pt x="106718" y="405879"/>
                  </a:cubicBezTo>
                  <a:cubicBezTo>
                    <a:pt x="89745" y="337505"/>
                    <a:pt x="54149" y="275934"/>
                    <a:pt x="34771" y="208522"/>
                  </a:cubicBezTo>
                  <a:cubicBezTo>
                    <a:pt x="22677" y="166330"/>
                    <a:pt x="3573" y="126061"/>
                    <a:pt x="0" y="81601"/>
                  </a:cubicBezTo>
                  <a:cubicBezTo>
                    <a:pt x="201755" y="88542"/>
                    <a:pt x="397462" y="49235"/>
                    <a:pt x="592482" y="4638"/>
                  </a:cubicBezTo>
                  <a:cubicBezTo>
                    <a:pt x="635980" y="-5326"/>
                    <a:pt x="648143" y="-1203"/>
                    <a:pt x="671438" y="36591"/>
                  </a:cubicBezTo>
                  <a:cubicBezTo>
                    <a:pt x="711707" y="101873"/>
                    <a:pt x="719952" y="173133"/>
                    <a:pt x="710676" y="247691"/>
                  </a:cubicBezTo>
                  <a:cubicBezTo>
                    <a:pt x="698925" y="341697"/>
                    <a:pt x="685594" y="435633"/>
                    <a:pt x="696108" y="530807"/>
                  </a:cubicBezTo>
                  <a:cubicBezTo>
                    <a:pt x="710057" y="656766"/>
                    <a:pt x="767780" y="762660"/>
                    <a:pt x="845843" y="859345"/>
                  </a:cubicBezTo>
                  <a:cubicBezTo>
                    <a:pt x="857250" y="873501"/>
                    <a:pt x="868108" y="888000"/>
                    <a:pt x="879240" y="902362"/>
                  </a:cubicBezTo>
                  <a:close/>
                </a:path>
              </a:pathLst>
            </a:custGeom>
            <a:solidFill>
              <a:srgbClr val="EABB8B"/>
            </a:solidFill>
            <a:ln w="6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A743E57-F2EB-4E40-8F66-279F4AFAAAED}"/>
                </a:ext>
              </a:extLst>
            </p:cNvPr>
            <p:cNvSpPr/>
            <p:nvPr/>
          </p:nvSpPr>
          <p:spPr>
            <a:xfrm>
              <a:off x="7096635" y="1042099"/>
              <a:ext cx="666037" cy="694210"/>
            </a:xfrm>
            <a:custGeom>
              <a:avLst/>
              <a:gdLst>
                <a:gd name="connsiteX0" fmla="*/ 156153 w 666037"/>
                <a:gd name="connsiteY0" fmla="*/ 0 h 694210"/>
                <a:gd name="connsiteX1" fmla="*/ 396802 w 666037"/>
                <a:gd name="connsiteY1" fmla="*/ 204709 h 694210"/>
                <a:gd name="connsiteX2" fmla="*/ 505307 w 666037"/>
                <a:gd name="connsiteY2" fmla="*/ 213093 h 694210"/>
                <a:gd name="connsiteX3" fmla="*/ 578491 w 666037"/>
                <a:gd name="connsiteY3" fmla="*/ 176466 h 694210"/>
                <a:gd name="connsiteX4" fmla="*/ 609345 w 666037"/>
                <a:gd name="connsiteY4" fmla="*/ 189454 h 694210"/>
                <a:gd name="connsiteX5" fmla="*/ 666037 w 666037"/>
                <a:gd name="connsiteY5" fmla="*/ 414435 h 694210"/>
                <a:gd name="connsiteX6" fmla="*/ 143441 w 666037"/>
                <a:gd name="connsiteY6" fmla="*/ 676661 h 694210"/>
                <a:gd name="connsiteX7" fmla="*/ 104272 w 666037"/>
                <a:gd name="connsiteY7" fmla="*/ 689717 h 694210"/>
                <a:gd name="connsiteX8" fmla="*/ 14321 w 666037"/>
                <a:gd name="connsiteY8" fmla="*/ 363996 h 694210"/>
                <a:gd name="connsiteX9" fmla="*/ 78022 w 666037"/>
                <a:gd name="connsiteY9" fmla="*/ 186774 h 694210"/>
                <a:gd name="connsiteX10" fmla="*/ 156153 w 666037"/>
                <a:gd name="connsiteY10" fmla="*/ 0 h 694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037" h="694210">
                  <a:moveTo>
                    <a:pt x="156153" y="0"/>
                  </a:moveTo>
                  <a:cubicBezTo>
                    <a:pt x="217106" y="90982"/>
                    <a:pt x="309256" y="144856"/>
                    <a:pt x="396802" y="204709"/>
                  </a:cubicBezTo>
                  <a:cubicBezTo>
                    <a:pt x="433291" y="229654"/>
                    <a:pt x="467444" y="231715"/>
                    <a:pt x="505307" y="213093"/>
                  </a:cubicBezTo>
                  <a:cubicBezTo>
                    <a:pt x="529770" y="201067"/>
                    <a:pt x="555265" y="190554"/>
                    <a:pt x="578491" y="176466"/>
                  </a:cubicBezTo>
                  <a:cubicBezTo>
                    <a:pt x="597525" y="164991"/>
                    <a:pt x="604054" y="166915"/>
                    <a:pt x="609345" y="189454"/>
                  </a:cubicBezTo>
                  <a:cubicBezTo>
                    <a:pt x="627005" y="264700"/>
                    <a:pt x="646933" y="339464"/>
                    <a:pt x="666037" y="414435"/>
                  </a:cubicBezTo>
                  <a:cubicBezTo>
                    <a:pt x="455349" y="429140"/>
                    <a:pt x="290015" y="534347"/>
                    <a:pt x="143441" y="676661"/>
                  </a:cubicBezTo>
                  <a:cubicBezTo>
                    <a:pt x="132308" y="687518"/>
                    <a:pt x="122757" y="701536"/>
                    <a:pt x="104272" y="689717"/>
                  </a:cubicBezTo>
                  <a:cubicBezTo>
                    <a:pt x="-8425" y="617495"/>
                    <a:pt x="-13854" y="482328"/>
                    <a:pt x="14321" y="363996"/>
                  </a:cubicBezTo>
                  <a:cubicBezTo>
                    <a:pt x="28889" y="302769"/>
                    <a:pt x="52252" y="244016"/>
                    <a:pt x="78022" y="186774"/>
                  </a:cubicBezTo>
                  <a:cubicBezTo>
                    <a:pt x="92246" y="155301"/>
                    <a:pt x="172302" y="24120"/>
                    <a:pt x="156153" y="0"/>
                  </a:cubicBezTo>
                  <a:close/>
                </a:path>
              </a:pathLst>
            </a:custGeom>
            <a:solidFill>
              <a:schemeClr val="accent4"/>
            </a:solidFill>
            <a:ln w="6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AF252CA-F293-4771-94BA-831C55E9828E}"/>
                </a:ext>
              </a:extLst>
            </p:cNvPr>
            <p:cNvSpPr/>
            <p:nvPr/>
          </p:nvSpPr>
          <p:spPr>
            <a:xfrm>
              <a:off x="5429303" y="3827148"/>
              <a:ext cx="1180497" cy="1087684"/>
            </a:xfrm>
            <a:custGeom>
              <a:avLst/>
              <a:gdLst>
                <a:gd name="connsiteX0" fmla="*/ 0 w 1180497"/>
                <a:gd name="connsiteY0" fmla="*/ 1060722 h 1087684"/>
                <a:gd name="connsiteX1" fmla="*/ 453466 w 1180497"/>
                <a:gd name="connsiteY1" fmla="*/ 621343 h 1087684"/>
                <a:gd name="connsiteX2" fmla="*/ 671782 w 1180497"/>
                <a:gd name="connsiteY2" fmla="*/ 488237 h 1087684"/>
                <a:gd name="connsiteX3" fmla="*/ 731910 w 1180497"/>
                <a:gd name="connsiteY3" fmla="*/ 450374 h 1087684"/>
                <a:gd name="connsiteX4" fmla="*/ 1059485 w 1180497"/>
                <a:gd name="connsiteY4" fmla="*/ 129395 h 1087684"/>
                <a:gd name="connsiteX5" fmla="*/ 1180497 w 1180497"/>
                <a:gd name="connsiteY5" fmla="*/ 0 h 1087684"/>
                <a:gd name="connsiteX6" fmla="*/ 1081544 w 1180497"/>
                <a:gd name="connsiteY6" fmla="*/ 282841 h 1087684"/>
                <a:gd name="connsiteX7" fmla="*/ 965343 w 1180497"/>
                <a:gd name="connsiteY7" fmla="*/ 563689 h 1087684"/>
                <a:gd name="connsiteX8" fmla="*/ 889960 w 1180497"/>
                <a:gd name="connsiteY8" fmla="*/ 652884 h 1087684"/>
                <a:gd name="connsiteX9" fmla="*/ 844194 w 1180497"/>
                <a:gd name="connsiteY9" fmla="*/ 705728 h 1087684"/>
                <a:gd name="connsiteX10" fmla="*/ 812652 w 1180497"/>
                <a:gd name="connsiteY10" fmla="*/ 758572 h 1087684"/>
                <a:gd name="connsiteX11" fmla="*/ 509196 w 1180497"/>
                <a:gd name="connsiteY11" fmla="*/ 1028288 h 1087684"/>
                <a:gd name="connsiteX12" fmla="*/ 484389 w 1180497"/>
                <a:gd name="connsiteY12" fmla="*/ 1033442 h 1087684"/>
                <a:gd name="connsiteX13" fmla="*/ 488856 w 1180497"/>
                <a:gd name="connsiteY13" fmla="*/ 1005748 h 1087684"/>
                <a:gd name="connsiteX14" fmla="*/ 568981 w 1180497"/>
                <a:gd name="connsiteY14" fmla="*/ 882538 h 1087684"/>
                <a:gd name="connsiteX15" fmla="*/ 589046 w 1180497"/>
                <a:gd name="connsiteY15" fmla="*/ 848454 h 1087684"/>
                <a:gd name="connsiteX16" fmla="*/ 381176 w 1180497"/>
                <a:gd name="connsiteY16" fmla="*/ 990768 h 1087684"/>
                <a:gd name="connsiteX17" fmla="*/ 236800 w 1180497"/>
                <a:gd name="connsiteY17" fmla="*/ 1072542 h 1087684"/>
                <a:gd name="connsiteX18" fmla="*/ 202992 w 1180497"/>
                <a:gd name="connsiteY18" fmla="*/ 1076734 h 1087684"/>
                <a:gd name="connsiteX19" fmla="*/ 44735 w 1180497"/>
                <a:gd name="connsiteY19" fmla="*/ 1076321 h 1087684"/>
                <a:gd name="connsiteX20" fmla="*/ 0 w 1180497"/>
                <a:gd name="connsiteY20" fmla="*/ 1060722 h 1087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0497" h="1087684">
                  <a:moveTo>
                    <a:pt x="0" y="1060722"/>
                  </a:moveTo>
                  <a:cubicBezTo>
                    <a:pt x="148086" y="911056"/>
                    <a:pt x="292118" y="757129"/>
                    <a:pt x="453466" y="621343"/>
                  </a:cubicBezTo>
                  <a:cubicBezTo>
                    <a:pt x="518885" y="566300"/>
                    <a:pt x="594818" y="525551"/>
                    <a:pt x="671782" y="488237"/>
                  </a:cubicBezTo>
                  <a:cubicBezTo>
                    <a:pt x="693634" y="477655"/>
                    <a:pt x="714112" y="466523"/>
                    <a:pt x="731910" y="450374"/>
                  </a:cubicBezTo>
                  <a:cubicBezTo>
                    <a:pt x="845156" y="347504"/>
                    <a:pt x="952836" y="238999"/>
                    <a:pt x="1059485" y="129395"/>
                  </a:cubicBezTo>
                  <a:cubicBezTo>
                    <a:pt x="1100648" y="87065"/>
                    <a:pt x="1140228" y="43154"/>
                    <a:pt x="1180497" y="0"/>
                  </a:cubicBezTo>
                  <a:cubicBezTo>
                    <a:pt x="1154797" y="96823"/>
                    <a:pt x="1116796" y="189454"/>
                    <a:pt x="1081544" y="282841"/>
                  </a:cubicBezTo>
                  <a:cubicBezTo>
                    <a:pt x="1044368" y="381451"/>
                    <a:pt x="1005474" y="466110"/>
                    <a:pt x="965343" y="563689"/>
                  </a:cubicBezTo>
                  <a:cubicBezTo>
                    <a:pt x="949813" y="601415"/>
                    <a:pt x="924731" y="615502"/>
                    <a:pt x="889960" y="652884"/>
                  </a:cubicBezTo>
                  <a:cubicBezTo>
                    <a:pt x="869276" y="671301"/>
                    <a:pt x="860136" y="684632"/>
                    <a:pt x="844194" y="705728"/>
                  </a:cubicBezTo>
                  <a:cubicBezTo>
                    <a:pt x="839452" y="710332"/>
                    <a:pt x="826671" y="737682"/>
                    <a:pt x="812652" y="758572"/>
                  </a:cubicBezTo>
                  <a:cubicBezTo>
                    <a:pt x="729023" y="883294"/>
                    <a:pt x="637904" y="957715"/>
                    <a:pt x="509196" y="1028288"/>
                  </a:cubicBezTo>
                  <a:cubicBezTo>
                    <a:pt x="501363" y="1032617"/>
                    <a:pt x="491880" y="1040382"/>
                    <a:pt x="484389" y="1033442"/>
                  </a:cubicBezTo>
                  <a:cubicBezTo>
                    <a:pt x="474769" y="1024577"/>
                    <a:pt x="484527" y="1014201"/>
                    <a:pt x="488856" y="1005748"/>
                  </a:cubicBezTo>
                  <a:cubicBezTo>
                    <a:pt x="511327" y="961975"/>
                    <a:pt x="540875" y="922669"/>
                    <a:pt x="568981" y="882538"/>
                  </a:cubicBezTo>
                  <a:cubicBezTo>
                    <a:pt x="576471" y="871818"/>
                    <a:pt x="583686" y="860961"/>
                    <a:pt x="589046" y="848454"/>
                  </a:cubicBezTo>
                  <a:cubicBezTo>
                    <a:pt x="515106" y="889891"/>
                    <a:pt x="449412" y="942116"/>
                    <a:pt x="381176" y="990768"/>
                  </a:cubicBezTo>
                  <a:cubicBezTo>
                    <a:pt x="336028" y="1022996"/>
                    <a:pt x="295004" y="1063128"/>
                    <a:pt x="236800" y="1072542"/>
                  </a:cubicBezTo>
                  <a:cubicBezTo>
                    <a:pt x="225599" y="1074329"/>
                    <a:pt x="214261" y="1075359"/>
                    <a:pt x="202992" y="1076734"/>
                  </a:cubicBezTo>
                  <a:cubicBezTo>
                    <a:pt x="120805" y="1097418"/>
                    <a:pt x="108849" y="1083811"/>
                    <a:pt x="44735" y="1076321"/>
                  </a:cubicBezTo>
                  <a:cubicBezTo>
                    <a:pt x="27212" y="1078314"/>
                    <a:pt x="14568" y="1066838"/>
                    <a:pt x="0" y="1060722"/>
                  </a:cubicBezTo>
                  <a:close/>
                </a:path>
              </a:pathLst>
            </a:custGeom>
            <a:solidFill>
              <a:srgbClr val="EABB8B"/>
            </a:solidFill>
            <a:ln w="6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355C8DB-20D8-4032-B57B-99DDE3E7C8DD}"/>
                </a:ext>
              </a:extLst>
            </p:cNvPr>
            <p:cNvSpPr/>
            <p:nvPr/>
          </p:nvSpPr>
          <p:spPr>
            <a:xfrm>
              <a:off x="4048670" y="2151346"/>
              <a:ext cx="944710" cy="981482"/>
            </a:xfrm>
            <a:custGeom>
              <a:avLst/>
              <a:gdLst>
                <a:gd name="connsiteX0" fmla="*/ 168 w 944710"/>
                <a:gd name="connsiteY0" fmla="*/ 581614 h 981482"/>
                <a:gd name="connsiteX1" fmla="*/ 8964 w 944710"/>
                <a:gd name="connsiteY1" fmla="*/ 552616 h 981482"/>
                <a:gd name="connsiteX2" fmla="*/ 109910 w 944710"/>
                <a:gd name="connsiteY2" fmla="*/ 378211 h 981482"/>
                <a:gd name="connsiteX3" fmla="*/ 174023 w 944710"/>
                <a:gd name="connsiteY3" fmla="*/ 367903 h 981482"/>
                <a:gd name="connsiteX4" fmla="*/ 371792 w 944710"/>
                <a:gd name="connsiteY4" fmla="*/ 525335 h 981482"/>
                <a:gd name="connsiteX5" fmla="*/ 431714 w 944710"/>
                <a:gd name="connsiteY5" fmla="*/ 516608 h 981482"/>
                <a:gd name="connsiteX6" fmla="*/ 571760 w 944710"/>
                <a:gd name="connsiteY6" fmla="*/ 270325 h 981482"/>
                <a:gd name="connsiteX7" fmla="*/ 708714 w 944710"/>
                <a:gd name="connsiteY7" fmla="*/ 25690 h 981482"/>
                <a:gd name="connsiteX8" fmla="*/ 767948 w 944710"/>
                <a:gd name="connsiteY8" fmla="*/ 14489 h 981482"/>
                <a:gd name="connsiteX9" fmla="*/ 923180 w 944710"/>
                <a:gd name="connsiteY9" fmla="*/ 142922 h 981482"/>
                <a:gd name="connsiteX10" fmla="*/ 934519 w 944710"/>
                <a:gd name="connsiteY10" fmla="*/ 215007 h 981482"/>
                <a:gd name="connsiteX11" fmla="*/ 525169 w 944710"/>
                <a:gd name="connsiteY11" fmla="*/ 952345 h 981482"/>
                <a:gd name="connsiteX12" fmla="*/ 460025 w 944710"/>
                <a:gd name="connsiteY12" fmla="*/ 966295 h 981482"/>
                <a:gd name="connsiteX13" fmla="*/ 143925 w 944710"/>
                <a:gd name="connsiteY13" fmla="*/ 716095 h 981482"/>
                <a:gd name="connsiteX14" fmla="*/ 25937 w 944710"/>
                <a:gd name="connsiteY14" fmla="*/ 623051 h 981482"/>
                <a:gd name="connsiteX15" fmla="*/ 168 w 944710"/>
                <a:gd name="connsiteY15" fmla="*/ 581614 h 98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44710" h="981482">
                  <a:moveTo>
                    <a:pt x="168" y="581614"/>
                  </a:moveTo>
                  <a:cubicBezTo>
                    <a:pt x="-863" y="570757"/>
                    <a:pt x="3741" y="561549"/>
                    <a:pt x="8964" y="552616"/>
                  </a:cubicBezTo>
                  <a:cubicBezTo>
                    <a:pt x="42567" y="494481"/>
                    <a:pt x="76101" y="436277"/>
                    <a:pt x="109910" y="378211"/>
                  </a:cubicBezTo>
                  <a:cubicBezTo>
                    <a:pt x="129563" y="344539"/>
                    <a:pt x="142482" y="342753"/>
                    <a:pt x="174023" y="367903"/>
                  </a:cubicBezTo>
                  <a:cubicBezTo>
                    <a:pt x="239923" y="420403"/>
                    <a:pt x="306167" y="472491"/>
                    <a:pt x="371792" y="525335"/>
                  </a:cubicBezTo>
                  <a:cubicBezTo>
                    <a:pt x="399004" y="547256"/>
                    <a:pt x="414534" y="546362"/>
                    <a:pt x="431714" y="516608"/>
                  </a:cubicBezTo>
                  <a:cubicBezTo>
                    <a:pt x="478922" y="434834"/>
                    <a:pt x="525444" y="352579"/>
                    <a:pt x="571760" y="270325"/>
                  </a:cubicBezTo>
                  <a:cubicBezTo>
                    <a:pt x="617594" y="188894"/>
                    <a:pt x="662673" y="106983"/>
                    <a:pt x="708714" y="25690"/>
                  </a:cubicBezTo>
                  <a:cubicBezTo>
                    <a:pt x="726030" y="-4820"/>
                    <a:pt x="740530" y="-7638"/>
                    <a:pt x="767948" y="14489"/>
                  </a:cubicBezTo>
                  <a:cubicBezTo>
                    <a:pt x="820173" y="56751"/>
                    <a:pt x="871505" y="99974"/>
                    <a:pt x="923180" y="142922"/>
                  </a:cubicBezTo>
                  <a:cubicBezTo>
                    <a:pt x="948057" y="163606"/>
                    <a:pt x="950736" y="185871"/>
                    <a:pt x="934519" y="215007"/>
                  </a:cubicBezTo>
                  <a:cubicBezTo>
                    <a:pt x="797496" y="460466"/>
                    <a:pt x="661505" y="706543"/>
                    <a:pt x="525169" y="952345"/>
                  </a:cubicBezTo>
                  <a:cubicBezTo>
                    <a:pt x="506615" y="985742"/>
                    <a:pt x="490948" y="990483"/>
                    <a:pt x="460025" y="966295"/>
                  </a:cubicBezTo>
                  <a:cubicBezTo>
                    <a:pt x="354131" y="883628"/>
                    <a:pt x="249200" y="799586"/>
                    <a:pt x="143925" y="716095"/>
                  </a:cubicBezTo>
                  <a:cubicBezTo>
                    <a:pt x="104687" y="684966"/>
                    <a:pt x="65381" y="653905"/>
                    <a:pt x="25937" y="623051"/>
                  </a:cubicBezTo>
                  <a:cubicBezTo>
                    <a:pt x="12125" y="612263"/>
                    <a:pt x="-1687" y="601817"/>
                    <a:pt x="168" y="581614"/>
                  </a:cubicBezTo>
                  <a:close/>
                </a:path>
              </a:pathLst>
            </a:custGeom>
            <a:solidFill>
              <a:srgbClr val="F2F5F6"/>
            </a:solidFill>
            <a:ln w="6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6F5CF0F-D322-43CD-B7F3-8AC33952E440}"/>
              </a:ext>
            </a:extLst>
          </p:cNvPr>
          <p:cNvGrpSpPr/>
          <p:nvPr/>
        </p:nvGrpSpPr>
        <p:grpSpPr>
          <a:xfrm>
            <a:off x="796621" y="2778608"/>
            <a:ext cx="3732743" cy="2997164"/>
            <a:chOff x="1880404" y="2899140"/>
            <a:chExt cx="3732743" cy="299716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95ED302-70CC-4438-AD9D-1DF6FF3E90E7}"/>
                </a:ext>
              </a:extLst>
            </p:cNvPr>
            <p:cNvSpPr txBox="1"/>
            <p:nvPr/>
          </p:nvSpPr>
          <p:spPr>
            <a:xfrm>
              <a:off x="1880404" y="2899140"/>
              <a:ext cx="3732743" cy="3139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ko-KR">
                  <a:cs typeface="Arial"/>
                </a:rPr>
                <a:t>Regulations around</a:t>
              </a:r>
              <a:endParaRPr lang="en-US" altLang="ko-KR"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7A6CE2-B6F8-44C7-91AB-AF4C8275AEE3}"/>
                </a:ext>
              </a:extLst>
            </p:cNvPr>
            <p:cNvSpPr txBox="1"/>
            <p:nvPr/>
          </p:nvSpPr>
          <p:spPr>
            <a:xfrm>
              <a:off x="1880404" y="5311164"/>
              <a:ext cx="3732743" cy="3139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80000"/>
                </a:lnSpc>
              </a:pPr>
              <a:endParaRPr lang="en-US" altLang="ko-KR">
                <a:cs typeface="Arial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2989846-3A04-48C2-AD47-18FB1D88315D}"/>
                </a:ext>
              </a:extLst>
            </p:cNvPr>
            <p:cNvSpPr txBox="1"/>
            <p:nvPr/>
          </p:nvSpPr>
          <p:spPr>
            <a:xfrm>
              <a:off x="1880404" y="4340822"/>
              <a:ext cx="3732743" cy="3139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ko-KR">
                  <a:cs typeface="Arial"/>
                </a:rPr>
                <a:t>Aim at</a:t>
              </a:r>
              <a:endParaRPr lang="en-US" altLang="ko-KR"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9546ADF-DEF4-44C0-88B4-C302E1D6C1B3}"/>
                </a:ext>
              </a:extLst>
            </p:cNvPr>
            <p:cNvSpPr txBox="1"/>
            <p:nvPr/>
          </p:nvSpPr>
          <p:spPr>
            <a:xfrm>
              <a:off x="2686706" y="3213072"/>
              <a:ext cx="2926441" cy="101566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171450" indent="-171450">
                <a:buFont typeface="Arial"/>
                <a:buChar char="•"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Consumer Protection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Electronic Communications</a:t>
              </a:r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71450" indent="-171450">
                <a:buFont typeface="Arial"/>
                <a:buChar char="•"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Electronic Transactions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Cybersecurity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Cross-border data transfer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0EA65E0-E227-49DA-9D05-77BE99BCB7DF}"/>
                </a:ext>
              </a:extLst>
            </p:cNvPr>
            <p:cNvSpPr txBox="1"/>
            <p:nvPr/>
          </p:nvSpPr>
          <p:spPr>
            <a:xfrm>
              <a:off x="2686706" y="4549736"/>
              <a:ext cx="2926441" cy="120032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171450" indent="-171450">
                <a:buFont typeface="Arial"/>
                <a:buChar char="•"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Facilitating electronic transactions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Promote legal certainty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Compliance with international standards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Safe environment for consumers, businesses, and government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B2E23C9-9E16-4A44-BC7F-3E178638B9FA}"/>
                </a:ext>
              </a:extLst>
            </p:cNvPr>
            <p:cNvSpPr txBox="1"/>
            <p:nvPr/>
          </p:nvSpPr>
          <p:spPr>
            <a:xfrm>
              <a:off x="2686706" y="5619305"/>
              <a:ext cx="2926441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Rounded Rectangle 27">
            <a:extLst>
              <a:ext uri="{FF2B5EF4-FFF2-40B4-BE49-F238E27FC236}">
                <a16:creationId xmlns:a16="http://schemas.microsoft.com/office/drawing/2014/main" id="{B904D0DB-87A7-46D2-9BF0-DB9F7568F47B}"/>
              </a:ext>
            </a:extLst>
          </p:cNvPr>
          <p:cNvSpPr/>
          <p:nvPr/>
        </p:nvSpPr>
        <p:spPr>
          <a:xfrm>
            <a:off x="989945" y="4623658"/>
            <a:ext cx="413112" cy="31732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0" name="Oval 21">
            <a:extLst>
              <a:ext uri="{FF2B5EF4-FFF2-40B4-BE49-F238E27FC236}">
                <a16:creationId xmlns:a16="http://schemas.microsoft.com/office/drawing/2014/main" id="{EF0F8032-69DE-4E08-9D23-50418AFE0207}"/>
              </a:ext>
            </a:extLst>
          </p:cNvPr>
          <p:cNvSpPr>
            <a:spLocks noChangeAspect="1"/>
          </p:cNvSpPr>
          <p:nvPr/>
        </p:nvSpPr>
        <p:spPr>
          <a:xfrm>
            <a:off x="977692" y="3206037"/>
            <a:ext cx="433221" cy="43683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B331B3-FDA0-4EB7-B756-7962117B5F07}"/>
              </a:ext>
            </a:extLst>
          </p:cNvPr>
          <p:cNvSpPr txBox="1"/>
          <p:nvPr/>
        </p:nvSpPr>
        <p:spPr>
          <a:xfrm>
            <a:off x="764233" y="1712296"/>
            <a:ext cx="434248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Electronic Communications and Transactions Act</a:t>
            </a:r>
            <a:endParaRPr lang="en-US" altLang="ko-KR" sz="24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7ECAAA-FACE-46A4-B926-53F0A3632E33}"/>
              </a:ext>
            </a:extLst>
          </p:cNvPr>
          <p:cNvSpPr txBox="1"/>
          <p:nvPr/>
        </p:nvSpPr>
        <p:spPr>
          <a:xfrm>
            <a:off x="703215" y="5625709"/>
            <a:ext cx="3732743" cy="3139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>
                <a:cs typeface="Arial"/>
              </a:rPr>
              <a:t>Created</a:t>
            </a:r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E841B2-72C9-483E-9FE2-40B799135DCF}"/>
              </a:ext>
            </a:extLst>
          </p:cNvPr>
          <p:cNvSpPr txBox="1"/>
          <p:nvPr/>
        </p:nvSpPr>
        <p:spPr>
          <a:xfrm>
            <a:off x="1590633" y="5916644"/>
            <a:ext cx="292644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Cyber Inspectors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628650" lvl="1" indent="-171450">
              <a:buFont typeface="Arial"/>
              <a:buChar char="•"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Enforces the law</a:t>
            </a:r>
          </a:p>
        </p:txBody>
      </p:sp>
      <p:pic>
        <p:nvPicPr>
          <p:cNvPr id="32" name="WhatsApp Audio 2021-04-12 at 19.52.31">
            <a:hlinkClick r:id="" action="ppaction://media"/>
            <a:extLst>
              <a:ext uri="{FF2B5EF4-FFF2-40B4-BE49-F238E27FC236}">
                <a16:creationId xmlns:a16="http://schemas.microsoft.com/office/drawing/2014/main" id="{B792E88D-0259-4EC8-95BE-64D43A52DE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70850" y="6078878"/>
            <a:ext cx="720350" cy="72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089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cs typeface="Arial"/>
              </a:rPr>
              <a:t>Personal Data Protection</a:t>
            </a:r>
            <a:endParaRPr lang="en-US"/>
          </a:p>
        </p:txBody>
      </p:sp>
      <p:grpSp>
        <p:nvGrpSpPr>
          <p:cNvPr id="3" name="Graphic 1">
            <a:extLst>
              <a:ext uri="{FF2B5EF4-FFF2-40B4-BE49-F238E27FC236}">
                <a16:creationId xmlns:a16="http://schemas.microsoft.com/office/drawing/2014/main" id="{B63942A0-EAF1-4666-AB9E-38EC8880AA40}"/>
              </a:ext>
            </a:extLst>
          </p:cNvPr>
          <p:cNvGrpSpPr/>
          <p:nvPr/>
        </p:nvGrpSpPr>
        <p:grpSpPr>
          <a:xfrm>
            <a:off x="4970976" y="2288015"/>
            <a:ext cx="6660862" cy="3855882"/>
            <a:chOff x="172557" y="0"/>
            <a:chExt cx="11846886" cy="685800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55EA8C8-370E-4204-A7E2-E92B9AF7BE43}"/>
                </a:ext>
              </a:extLst>
            </p:cNvPr>
            <p:cNvSpPr/>
            <p:nvPr/>
          </p:nvSpPr>
          <p:spPr>
            <a:xfrm>
              <a:off x="172457" y="139450"/>
              <a:ext cx="11845539" cy="6720697"/>
            </a:xfrm>
            <a:custGeom>
              <a:avLst/>
              <a:gdLst>
                <a:gd name="connsiteX0" fmla="*/ 11845474 w 11845539"/>
                <a:gd name="connsiteY0" fmla="*/ 4808480 h 6720697"/>
                <a:gd name="connsiteX1" fmla="*/ 11412966 w 11845539"/>
                <a:gd name="connsiteY1" fmla="*/ 3555624 h 6720697"/>
                <a:gd name="connsiteX2" fmla="*/ 11052612 w 11845539"/>
                <a:gd name="connsiteY2" fmla="*/ 3227842 h 6720697"/>
                <a:gd name="connsiteX3" fmla="*/ 10983482 w 11845539"/>
                <a:gd name="connsiteY3" fmla="*/ 2860891 h 6720697"/>
                <a:gd name="connsiteX4" fmla="*/ 11253267 w 11845539"/>
                <a:gd name="connsiteY4" fmla="*/ 2254322 h 6720697"/>
                <a:gd name="connsiteX5" fmla="*/ 11399978 w 11845539"/>
                <a:gd name="connsiteY5" fmla="*/ 1813018 h 6720697"/>
                <a:gd name="connsiteX6" fmla="*/ 11199805 w 11845539"/>
                <a:gd name="connsiteY6" fmla="*/ 976590 h 6720697"/>
                <a:gd name="connsiteX7" fmla="*/ 10262087 w 11845539"/>
                <a:gd name="connsiteY7" fmla="*/ 359370 h 6720697"/>
                <a:gd name="connsiteX8" fmla="*/ 8739652 w 11845539"/>
                <a:gd name="connsiteY8" fmla="*/ 2314 h 6720697"/>
                <a:gd name="connsiteX9" fmla="*/ 8738209 w 11845539"/>
                <a:gd name="connsiteY9" fmla="*/ 2314 h 6720697"/>
                <a:gd name="connsiteX10" fmla="*/ 7897039 w 11845539"/>
                <a:gd name="connsiteY10" fmla="*/ 27258 h 6720697"/>
                <a:gd name="connsiteX11" fmla="*/ 6377834 w 11845539"/>
                <a:gd name="connsiteY11" fmla="*/ 382390 h 6720697"/>
                <a:gd name="connsiteX12" fmla="*/ 5338208 w 11845539"/>
                <a:gd name="connsiteY12" fmla="*/ 777515 h 6720697"/>
                <a:gd name="connsiteX13" fmla="*/ 2418679 w 11845539"/>
                <a:gd name="connsiteY13" fmla="*/ 994388 h 6720697"/>
                <a:gd name="connsiteX14" fmla="*/ 1879522 w 11845539"/>
                <a:gd name="connsiteY14" fmla="*/ 962846 h 6720697"/>
                <a:gd name="connsiteX15" fmla="*/ 1336998 w 11845539"/>
                <a:gd name="connsiteY15" fmla="*/ 929793 h 6720697"/>
                <a:gd name="connsiteX16" fmla="*/ 229753 w 11845539"/>
                <a:gd name="connsiteY16" fmla="*/ 1615937 h 6720697"/>
                <a:gd name="connsiteX17" fmla="*/ 202541 w 11845539"/>
                <a:gd name="connsiteY17" fmla="*/ 3924705 h 6720697"/>
                <a:gd name="connsiteX18" fmla="*/ 495690 w 11845539"/>
                <a:gd name="connsiteY18" fmla="*/ 4626242 h 6720697"/>
                <a:gd name="connsiteX19" fmla="*/ 1447770 w 11845539"/>
                <a:gd name="connsiteY19" fmla="*/ 5741113 h 6720697"/>
                <a:gd name="connsiteX20" fmla="*/ 3634978 w 11845539"/>
                <a:gd name="connsiteY20" fmla="*/ 6356066 h 6720697"/>
                <a:gd name="connsiteX21" fmla="*/ 3641780 w 11845539"/>
                <a:gd name="connsiteY21" fmla="*/ 6355310 h 6720697"/>
                <a:gd name="connsiteX22" fmla="*/ 6362098 w 11845539"/>
                <a:gd name="connsiteY22" fmla="*/ 6419286 h 6720697"/>
                <a:gd name="connsiteX23" fmla="*/ 7762147 w 11845539"/>
                <a:gd name="connsiteY23" fmla="*/ 6644267 h 6720697"/>
                <a:gd name="connsiteX24" fmla="*/ 10242571 w 11845539"/>
                <a:gd name="connsiteY24" fmla="*/ 6623445 h 6720697"/>
                <a:gd name="connsiteX25" fmla="*/ 10965685 w 11845539"/>
                <a:gd name="connsiteY25" fmla="*/ 6400182 h 6720697"/>
                <a:gd name="connsiteX26" fmla="*/ 11845474 w 11845539"/>
                <a:gd name="connsiteY26" fmla="*/ 4808480 h 6720697"/>
                <a:gd name="connsiteX27" fmla="*/ 8836131 w 11845539"/>
                <a:gd name="connsiteY27" fmla="*/ 6627774 h 6720697"/>
                <a:gd name="connsiteX28" fmla="*/ 8817647 w 11845539"/>
                <a:gd name="connsiteY28" fmla="*/ 6621452 h 6720697"/>
                <a:gd name="connsiteX29" fmla="*/ 8900039 w 11845539"/>
                <a:gd name="connsiteY29" fmla="*/ 6630798 h 6720697"/>
                <a:gd name="connsiteX30" fmla="*/ 8836131 w 11845539"/>
                <a:gd name="connsiteY30" fmla="*/ 6627774 h 6720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1845539" h="6720697">
                  <a:moveTo>
                    <a:pt x="11845474" y="4808480"/>
                  </a:moveTo>
                  <a:cubicBezTo>
                    <a:pt x="11849048" y="4357969"/>
                    <a:pt x="11706046" y="3904846"/>
                    <a:pt x="11412966" y="3555624"/>
                  </a:cubicBezTo>
                  <a:cubicBezTo>
                    <a:pt x="11305286" y="3427260"/>
                    <a:pt x="11179258" y="3334766"/>
                    <a:pt x="11052612" y="3227842"/>
                  </a:cubicBezTo>
                  <a:cubicBezTo>
                    <a:pt x="10945276" y="3137203"/>
                    <a:pt x="10945482" y="2986712"/>
                    <a:pt x="10983482" y="2860891"/>
                  </a:cubicBezTo>
                  <a:cubicBezTo>
                    <a:pt x="11047802" y="2648073"/>
                    <a:pt x="11166614" y="2457657"/>
                    <a:pt x="11253267" y="2254322"/>
                  </a:cubicBezTo>
                  <a:cubicBezTo>
                    <a:pt x="11312914" y="2114344"/>
                    <a:pt x="11374897" y="1963647"/>
                    <a:pt x="11399978" y="1813018"/>
                  </a:cubicBezTo>
                  <a:cubicBezTo>
                    <a:pt x="11451380" y="1517533"/>
                    <a:pt x="11401216" y="1209611"/>
                    <a:pt x="11199805" y="976590"/>
                  </a:cubicBezTo>
                  <a:cubicBezTo>
                    <a:pt x="10946375" y="683372"/>
                    <a:pt x="10608079" y="515633"/>
                    <a:pt x="10262087" y="359370"/>
                  </a:cubicBezTo>
                  <a:cubicBezTo>
                    <a:pt x="9794190" y="148064"/>
                    <a:pt x="9254689" y="10629"/>
                    <a:pt x="8739652" y="2314"/>
                  </a:cubicBezTo>
                  <a:cubicBezTo>
                    <a:pt x="8739171" y="2314"/>
                    <a:pt x="8738690" y="2314"/>
                    <a:pt x="8738209" y="2314"/>
                  </a:cubicBezTo>
                  <a:cubicBezTo>
                    <a:pt x="8457636" y="-2015"/>
                    <a:pt x="8177337" y="-3390"/>
                    <a:pt x="7897039" y="27258"/>
                  </a:cubicBezTo>
                  <a:cubicBezTo>
                    <a:pt x="7661819" y="52959"/>
                    <a:pt x="7303321" y="54814"/>
                    <a:pt x="6377834" y="382390"/>
                  </a:cubicBezTo>
                  <a:cubicBezTo>
                    <a:pt x="6028337" y="506150"/>
                    <a:pt x="5686743" y="652518"/>
                    <a:pt x="5338208" y="777515"/>
                  </a:cubicBezTo>
                  <a:cubicBezTo>
                    <a:pt x="4407155" y="1111413"/>
                    <a:pt x="3390275" y="1044414"/>
                    <a:pt x="2418679" y="994388"/>
                  </a:cubicBezTo>
                  <a:cubicBezTo>
                    <a:pt x="2238914" y="985111"/>
                    <a:pt x="2059149" y="974460"/>
                    <a:pt x="1879522" y="962846"/>
                  </a:cubicBezTo>
                  <a:cubicBezTo>
                    <a:pt x="1698795" y="951164"/>
                    <a:pt x="1518274" y="929656"/>
                    <a:pt x="1336998" y="929793"/>
                  </a:cubicBezTo>
                  <a:cubicBezTo>
                    <a:pt x="868276" y="930205"/>
                    <a:pt x="455903" y="1217101"/>
                    <a:pt x="229753" y="1615937"/>
                  </a:cubicBezTo>
                  <a:cubicBezTo>
                    <a:pt x="-144825" y="2276517"/>
                    <a:pt x="7384" y="3230384"/>
                    <a:pt x="202541" y="3924705"/>
                  </a:cubicBezTo>
                  <a:cubicBezTo>
                    <a:pt x="271121" y="4168583"/>
                    <a:pt x="370762" y="4405865"/>
                    <a:pt x="495690" y="4626242"/>
                  </a:cubicBezTo>
                  <a:cubicBezTo>
                    <a:pt x="739224" y="5056207"/>
                    <a:pt x="1054088" y="5440199"/>
                    <a:pt x="1447770" y="5741113"/>
                  </a:cubicBezTo>
                  <a:cubicBezTo>
                    <a:pt x="2086017" y="6229076"/>
                    <a:pt x="2843971" y="6404099"/>
                    <a:pt x="3634978" y="6356066"/>
                  </a:cubicBezTo>
                  <a:cubicBezTo>
                    <a:pt x="3637245" y="6355928"/>
                    <a:pt x="3639513" y="6355653"/>
                    <a:pt x="3641780" y="6355310"/>
                  </a:cubicBezTo>
                  <a:cubicBezTo>
                    <a:pt x="4538680" y="6224747"/>
                    <a:pt x="5467809" y="6298549"/>
                    <a:pt x="6362098" y="6419286"/>
                  </a:cubicBezTo>
                  <a:cubicBezTo>
                    <a:pt x="6829170" y="6482368"/>
                    <a:pt x="7291433" y="6590529"/>
                    <a:pt x="7762147" y="6644267"/>
                  </a:cubicBezTo>
                  <a:cubicBezTo>
                    <a:pt x="8589092" y="6738615"/>
                    <a:pt x="9419336" y="6760674"/>
                    <a:pt x="10242571" y="6623445"/>
                  </a:cubicBezTo>
                  <a:cubicBezTo>
                    <a:pt x="10490916" y="6581253"/>
                    <a:pt x="10744277" y="6525179"/>
                    <a:pt x="10965685" y="6400182"/>
                  </a:cubicBezTo>
                  <a:cubicBezTo>
                    <a:pt x="11544011" y="6073705"/>
                    <a:pt x="11840458" y="5443704"/>
                    <a:pt x="11845474" y="4808480"/>
                  </a:cubicBezTo>
                  <a:close/>
                  <a:moveTo>
                    <a:pt x="8836131" y="6627774"/>
                  </a:moveTo>
                  <a:cubicBezTo>
                    <a:pt x="8829878" y="6625850"/>
                    <a:pt x="8823762" y="6623720"/>
                    <a:pt x="8817647" y="6621452"/>
                  </a:cubicBezTo>
                  <a:lnTo>
                    <a:pt x="8900039" y="6630798"/>
                  </a:lnTo>
                  <a:cubicBezTo>
                    <a:pt x="8883821" y="6636501"/>
                    <a:pt x="8862382" y="6635814"/>
                    <a:pt x="8836131" y="6627774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6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95E2B1B-776A-4FF5-A9C6-C84CB9ECA756}"/>
                </a:ext>
              </a:extLst>
            </p:cNvPr>
            <p:cNvSpPr/>
            <p:nvPr/>
          </p:nvSpPr>
          <p:spPr>
            <a:xfrm>
              <a:off x="1802672" y="30693"/>
              <a:ext cx="3530701" cy="5882364"/>
            </a:xfrm>
            <a:custGeom>
              <a:avLst/>
              <a:gdLst>
                <a:gd name="connsiteX0" fmla="*/ 3448241 w 3530701"/>
                <a:gd name="connsiteY0" fmla="*/ 5499411 h 5882364"/>
                <a:gd name="connsiteX1" fmla="*/ 446663 w 3530701"/>
                <a:gd name="connsiteY1" fmla="*/ 5877357 h 5882364"/>
                <a:gd name="connsiteX2" fmla="*/ 226768 w 3530701"/>
                <a:gd name="connsiteY2" fmla="*/ 5746794 h 5882364"/>
                <a:gd name="connsiteX3" fmla="*/ 0 w 3530701"/>
                <a:gd name="connsiteY3" fmla="*/ 287331 h 5882364"/>
                <a:gd name="connsiteX4" fmla="*/ 219896 w 3530701"/>
                <a:gd name="connsiteY4" fmla="*/ 101794 h 5882364"/>
                <a:gd name="connsiteX5" fmla="*/ 3164782 w 3530701"/>
                <a:gd name="connsiteY5" fmla="*/ 24 h 5882364"/>
                <a:gd name="connsiteX6" fmla="*/ 3331422 w 3530701"/>
                <a:gd name="connsiteY6" fmla="*/ 129350 h 5882364"/>
                <a:gd name="connsiteX7" fmla="*/ 3530702 w 3530701"/>
                <a:gd name="connsiteY7" fmla="*/ 5417019 h 5882364"/>
                <a:gd name="connsiteX8" fmla="*/ 3448241 w 3530701"/>
                <a:gd name="connsiteY8" fmla="*/ 5499411 h 5882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0701" h="5882364">
                  <a:moveTo>
                    <a:pt x="3448241" y="5499411"/>
                  </a:moveTo>
                  <a:lnTo>
                    <a:pt x="446663" y="5877357"/>
                  </a:lnTo>
                  <a:cubicBezTo>
                    <a:pt x="291706" y="5904020"/>
                    <a:pt x="224706" y="5818948"/>
                    <a:pt x="226768" y="5746794"/>
                  </a:cubicBezTo>
                  <a:lnTo>
                    <a:pt x="0" y="287331"/>
                  </a:lnTo>
                  <a:cubicBezTo>
                    <a:pt x="6734" y="225485"/>
                    <a:pt x="0" y="108666"/>
                    <a:pt x="219896" y="101794"/>
                  </a:cubicBezTo>
                  <a:lnTo>
                    <a:pt x="3164782" y="24"/>
                  </a:lnTo>
                  <a:cubicBezTo>
                    <a:pt x="3270606" y="-1282"/>
                    <a:pt x="3328192" y="51836"/>
                    <a:pt x="3331422" y="129350"/>
                  </a:cubicBezTo>
                  <a:lnTo>
                    <a:pt x="3530702" y="5417019"/>
                  </a:lnTo>
                  <a:cubicBezTo>
                    <a:pt x="3530702" y="5462304"/>
                    <a:pt x="3493595" y="5499411"/>
                    <a:pt x="3448241" y="5499411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6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03BD8EB-C080-4F97-93D0-C3838BDE49B0}"/>
                </a:ext>
              </a:extLst>
            </p:cNvPr>
            <p:cNvSpPr/>
            <p:nvPr/>
          </p:nvSpPr>
          <p:spPr>
            <a:xfrm>
              <a:off x="5127296" y="4543591"/>
              <a:ext cx="3355603" cy="1803622"/>
            </a:xfrm>
            <a:custGeom>
              <a:avLst/>
              <a:gdLst>
                <a:gd name="connsiteX0" fmla="*/ 2838162 w 3355603"/>
                <a:gd name="connsiteY0" fmla="*/ 1584217 h 1803622"/>
                <a:gd name="connsiteX1" fmla="*/ 2884271 w 3355603"/>
                <a:gd name="connsiteY1" fmla="*/ 1555424 h 1803622"/>
                <a:gd name="connsiteX2" fmla="*/ 3267577 w 3355603"/>
                <a:gd name="connsiteY2" fmla="*/ 1540101 h 1803622"/>
                <a:gd name="connsiteX3" fmla="*/ 3291009 w 3355603"/>
                <a:gd name="connsiteY3" fmla="*/ 1536115 h 1803622"/>
                <a:gd name="connsiteX4" fmla="*/ 3286337 w 3355603"/>
                <a:gd name="connsiteY4" fmla="*/ 1528075 h 1803622"/>
                <a:gd name="connsiteX5" fmla="*/ 3332652 w 3355603"/>
                <a:gd name="connsiteY5" fmla="*/ 1525051 h 1803622"/>
                <a:gd name="connsiteX6" fmla="*/ 3352030 w 3355603"/>
                <a:gd name="connsiteY6" fmla="*/ 1450974 h 1803622"/>
                <a:gd name="connsiteX7" fmla="*/ 3355604 w 3355603"/>
                <a:gd name="connsiteY7" fmla="*/ 1419433 h 1803622"/>
                <a:gd name="connsiteX8" fmla="*/ 3342478 w 3355603"/>
                <a:gd name="connsiteY8" fmla="*/ 1254786 h 1803622"/>
                <a:gd name="connsiteX9" fmla="*/ 3282419 w 3355603"/>
                <a:gd name="connsiteY9" fmla="*/ 1046366 h 1803622"/>
                <a:gd name="connsiteX10" fmla="*/ 3269364 w 3355603"/>
                <a:gd name="connsiteY10" fmla="*/ 1018947 h 1803622"/>
                <a:gd name="connsiteX11" fmla="*/ 3218444 w 3355603"/>
                <a:gd name="connsiteY11" fmla="*/ 982252 h 1803622"/>
                <a:gd name="connsiteX12" fmla="*/ 3088430 w 3355603"/>
                <a:gd name="connsiteY12" fmla="*/ 976480 h 1803622"/>
                <a:gd name="connsiteX13" fmla="*/ 2850737 w 3355603"/>
                <a:gd name="connsiteY13" fmla="*/ 963699 h 1803622"/>
                <a:gd name="connsiteX14" fmla="*/ 3004183 w 3355603"/>
                <a:gd name="connsiteY14" fmla="*/ 916009 h 1803622"/>
                <a:gd name="connsiteX15" fmla="*/ 3296301 w 3355603"/>
                <a:gd name="connsiteY15" fmla="*/ 702710 h 1803622"/>
                <a:gd name="connsiteX16" fmla="*/ 3105954 w 3355603"/>
                <a:gd name="connsiteY16" fmla="*/ 720027 h 1803622"/>
                <a:gd name="connsiteX17" fmla="*/ 2727183 w 3355603"/>
                <a:gd name="connsiteY17" fmla="*/ 590769 h 1803622"/>
                <a:gd name="connsiteX18" fmla="*/ 2312474 w 3355603"/>
                <a:gd name="connsiteY18" fmla="*/ 317343 h 1803622"/>
                <a:gd name="connsiteX19" fmla="*/ 1839491 w 3355603"/>
                <a:gd name="connsiteY19" fmla="*/ 80748 h 1803622"/>
                <a:gd name="connsiteX20" fmla="*/ 1146063 w 3355603"/>
                <a:gd name="connsiteY20" fmla="*/ 12924 h 1803622"/>
                <a:gd name="connsiteX21" fmla="*/ 340077 w 3355603"/>
                <a:gd name="connsiteY21" fmla="*/ 315212 h 1803622"/>
                <a:gd name="connsiteX22" fmla="*/ 51601 w 3355603"/>
                <a:gd name="connsiteY22" fmla="*/ 627327 h 1803622"/>
                <a:gd name="connsiteX23" fmla="*/ 878272 w 3355603"/>
                <a:gd name="connsiteY23" fmla="*/ 1437849 h 1803622"/>
                <a:gd name="connsiteX24" fmla="*/ 1878729 w 3355603"/>
                <a:gd name="connsiteY24" fmla="*/ 1678910 h 1803622"/>
                <a:gd name="connsiteX25" fmla="*/ 2660390 w 3355603"/>
                <a:gd name="connsiteY25" fmla="*/ 1799440 h 1803622"/>
                <a:gd name="connsiteX26" fmla="*/ 2805177 w 3355603"/>
                <a:gd name="connsiteY26" fmla="*/ 1733059 h 1803622"/>
                <a:gd name="connsiteX27" fmla="*/ 2838093 w 3355603"/>
                <a:gd name="connsiteY27" fmla="*/ 1585385 h 1803622"/>
                <a:gd name="connsiteX28" fmla="*/ 2838162 w 3355603"/>
                <a:gd name="connsiteY28" fmla="*/ 1584217 h 1803622"/>
                <a:gd name="connsiteX29" fmla="*/ 2838024 w 3355603"/>
                <a:gd name="connsiteY29" fmla="*/ 1585042 h 1803622"/>
                <a:gd name="connsiteX30" fmla="*/ 1668522 w 3355603"/>
                <a:gd name="connsiteY30" fmla="*/ 1503131 h 1803622"/>
                <a:gd name="connsiteX31" fmla="*/ 1675394 w 3355603"/>
                <a:gd name="connsiteY31" fmla="*/ 1503886 h 1803622"/>
                <a:gd name="connsiteX32" fmla="*/ 1668522 w 3355603"/>
                <a:gd name="connsiteY32" fmla="*/ 1503131 h 180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355603" h="1803622">
                  <a:moveTo>
                    <a:pt x="2838162" y="1584217"/>
                  </a:moveTo>
                  <a:cubicBezTo>
                    <a:pt x="2841116" y="1558792"/>
                    <a:pt x="2858640" y="1555219"/>
                    <a:pt x="2884271" y="1555424"/>
                  </a:cubicBezTo>
                  <a:cubicBezTo>
                    <a:pt x="3012223" y="1556318"/>
                    <a:pt x="3140106" y="1551989"/>
                    <a:pt x="3267577" y="1540101"/>
                  </a:cubicBezTo>
                  <a:cubicBezTo>
                    <a:pt x="3275411" y="1539345"/>
                    <a:pt x="3283176" y="1537421"/>
                    <a:pt x="3291009" y="1536115"/>
                  </a:cubicBezTo>
                  <a:cubicBezTo>
                    <a:pt x="3291147" y="1532129"/>
                    <a:pt x="3275411" y="1532129"/>
                    <a:pt x="3286337" y="1528075"/>
                  </a:cubicBezTo>
                  <a:cubicBezTo>
                    <a:pt x="3300699" y="1522784"/>
                    <a:pt x="3321451" y="1544155"/>
                    <a:pt x="3332652" y="1525051"/>
                  </a:cubicBezTo>
                  <a:cubicBezTo>
                    <a:pt x="3345502" y="1503131"/>
                    <a:pt x="3352168" y="1477774"/>
                    <a:pt x="3352030" y="1450974"/>
                  </a:cubicBezTo>
                  <a:cubicBezTo>
                    <a:pt x="3351961" y="1440941"/>
                    <a:pt x="3342135" y="1428297"/>
                    <a:pt x="3355604" y="1419433"/>
                  </a:cubicBezTo>
                  <a:cubicBezTo>
                    <a:pt x="3345434" y="1365146"/>
                    <a:pt x="3355535" y="1309691"/>
                    <a:pt x="3342478" y="1254786"/>
                  </a:cubicBezTo>
                  <a:cubicBezTo>
                    <a:pt x="3325643" y="1184213"/>
                    <a:pt x="3302898" y="1115702"/>
                    <a:pt x="3282419" y="1046366"/>
                  </a:cubicBezTo>
                  <a:cubicBezTo>
                    <a:pt x="3277953" y="1037295"/>
                    <a:pt x="3271838" y="1028568"/>
                    <a:pt x="3269364" y="1018947"/>
                  </a:cubicBezTo>
                  <a:cubicBezTo>
                    <a:pt x="3262354" y="992148"/>
                    <a:pt x="3247649" y="981497"/>
                    <a:pt x="3218444" y="982252"/>
                  </a:cubicBezTo>
                  <a:cubicBezTo>
                    <a:pt x="3175220" y="983352"/>
                    <a:pt x="3131791" y="978748"/>
                    <a:pt x="3088430" y="976480"/>
                  </a:cubicBezTo>
                  <a:cubicBezTo>
                    <a:pt x="3009199" y="972288"/>
                    <a:pt x="2929968" y="967959"/>
                    <a:pt x="2850737" y="963699"/>
                  </a:cubicBezTo>
                  <a:cubicBezTo>
                    <a:pt x="2902619" y="948375"/>
                    <a:pt x="2954294" y="935044"/>
                    <a:pt x="3004183" y="916009"/>
                  </a:cubicBezTo>
                  <a:cubicBezTo>
                    <a:pt x="3120933" y="871549"/>
                    <a:pt x="3229920" y="816231"/>
                    <a:pt x="3296301" y="702710"/>
                  </a:cubicBezTo>
                  <a:cubicBezTo>
                    <a:pt x="3233081" y="710406"/>
                    <a:pt x="3170617" y="724012"/>
                    <a:pt x="3105954" y="720027"/>
                  </a:cubicBezTo>
                  <a:cubicBezTo>
                    <a:pt x="2967625" y="711437"/>
                    <a:pt x="2844690" y="659143"/>
                    <a:pt x="2727183" y="590769"/>
                  </a:cubicBezTo>
                  <a:cubicBezTo>
                    <a:pt x="2583907" y="507346"/>
                    <a:pt x="2451695" y="407019"/>
                    <a:pt x="2312474" y="317343"/>
                  </a:cubicBezTo>
                  <a:cubicBezTo>
                    <a:pt x="2163425" y="221276"/>
                    <a:pt x="2009361" y="135173"/>
                    <a:pt x="1839491" y="80748"/>
                  </a:cubicBezTo>
                  <a:cubicBezTo>
                    <a:pt x="1613685" y="3716"/>
                    <a:pt x="1382314" y="-16556"/>
                    <a:pt x="1146063" y="12924"/>
                  </a:cubicBezTo>
                  <a:cubicBezTo>
                    <a:pt x="991999" y="33059"/>
                    <a:pt x="435319" y="229728"/>
                    <a:pt x="340077" y="315212"/>
                  </a:cubicBezTo>
                  <a:cubicBezTo>
                    <a:pt x="233221" y="411073"/>
                    <a:pt x="108224" y="517241"/>
                    <a:pt x="51601" y="627327"/>
                  </a:cubicBezTo>
                  <a:cubicBezTo>
                    <a:pt x="-200867" y="1118313"/>
                    <a:pt x="537295" y="1331749"/>
                    <a:pt x="878272" y="1437849"/>
                  </a:cubicBezTo>
                  <a:cubicBezTo>
                    <a:pt x="1205504" y="1539620"/>
                    <a:pt x="1545311" y="1615965"/>
                    <a:pt x="1878729" y="1678910"/>
                  </a:cubicBezTo>
                  <a:cubicBezTo>
                    <a:pt x="2137931" y="1727905"/>
                    <a:pt x="2398302" y="1769411"/>
                    <a:pt x="2660390" y="1799440"/>
                  </a:cubicBezTo>
                  <a:cubicBezTo>
                    <a:pt x="2739277" y="1808511"/>
                    <a:pt x="2772056" y="1809267"/>
                    <a:pt x="2805177" y="1733059"/>
                  </a:cubicBezTo>
                  <a:cubicBezTo>
                    <a:pt x="2816653" y="1706672"/>
                    <a:pt x="2848126" y="1629433"/>
                    <a:pt x="2838093" y="1585385"/>
                  </a:cubicBezTo>
                  <a:cubicBezTo>
                    <a:pt x="2838162" y="1584973"/>
                    <a:pt x="2838162" y="1584629"/>
                    <a:pt x="2838162" y="1584217"/>
                  </a:cubicBezTo>
                  <a:cubicBezTo>
                    <a:pt x="2838162" y="1584492"/>
                    <a:pt x="2838093" y="1584767"/>
                    <a:pt x="2838024" y="1585042"/>
                  </a:cubicBezTo>
                  <a:moveTo>
                    <a:pt x="1668522" y="1503131"/>
                  </a:moveTo>
                  <a:cubicBezTo>
                    <a:pt x="1670790" y="1503405"/>
                    <a:pt x="1673126" y="1503680"/>
                    <a:pt x="1675394" y="1503886"/>
                  </a:cubicBezTo>
                  <a:cubicBezTo>
                    <a:pt x="1673126" y="1503612"/>
                    <a:pt x="1670790" y="1503405"/>
                    <a:pt x="1668522" y="150313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6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2BD9BD2-4D63-47DF-9F92-9ADB755B35DB}"/>
                </a:ext>
              </a:extLst>
            </p:cNvPr>
            <p:cNvSpPr/>
            <p:nvPr/>
          </p:nvSpPr>
          <p:spPr>
            <a:xfrm>
              <a:off x="1993236" y="381283"/>
              <a:ext cx="3261866" cy="5044631"/>
            </a:xfrm>
            <a:custGeom>
              <a:avLst/>
              <a:gdLst>
                <a:gd name="connsiteX0" fmla="*/ 3261731 w 3261866"/>
                <a:gd name="connsiteY0" fmla="*/ 4644435 h 5044631"/>
                <a:gd name="connsiteX1" fmla="*/ 3233763 w 3261866"/>
                <a:gd name="connsiteY1" fmla="*/ 4678794 h 5044631"/>
                <a:gd name="connsiteX2" fmla="*/ 246616 w 3261866"/>
                <a:gd name="connsiteY2" fmla="*/ 5041416 h 5044631"/>
                <a:gd name="connsiteX3" fmla="*/ 200506 w 3261866"/>
                <a:gd name="connsiteY3" fmla="*/ 5004584 h 5044631"/>
                <a:gd name="connsiteX4" fmla="*/ 126 w 3261866"/>
                <a:gd name="connsiteY4" fmla="*/ 161172 h 5044631"/>
                <a:gd name="connsiteX5" fmla="*/ 32836 w 3261866"/>
                <a:gd name="connsiteY5" fmla="*/ 126195 h 5044631"/>
                <a:gd name="connsiteX6" fmla="*/ 3060870 w 3261866"/>
                <a:gd name="connsiteY6" fmla="*/ 99 h 5044631"/>
                <a:gd name="connsiteX7" fmla="*/ 3086845 w 3261866"/>
                <a:gd name="connsiteY7" fmla="*/ 23325 h 5044631"/>
                <a:gd name="connsiteX8" fmla="*/ 3261731 w 3261866"/>
                <a:gd name="connsiteY8" fmla="*/ 4644435 h 5044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1866" h="5044631">
                  <a:moveTo>
                    <a:pt x="3261731" y="4644435"/>
                  </a:moveTo>
                  <a:cubicBezTo>
                    <a:pt x="3262968" y="4668486"/>
                    <a:pt x="3255959" y="4675702"/>
                    <a:pt x="3233763" y="4678794"/>
                  </a:cubicBezTo>
                  <a:cubicBezTo>
                    <a:pt x="2951884" y="4717826"/>
                    <a:pt x="400405" y="5019152"/>
                    <a:pt x="246616" y="5041416"/>
                  </a:cubicBezTo>
                  <a:cubicBezTo>
                    <a:pt x="201881" y="5047876"/>
                    <a:pt x="202293" y="5048563"/>
                    <a:pt x="200506" y="5004584"/>
                  </a:cubicBezTo>
                  <a:cubicBezTo>
                    <a:pt x="178448" y="4479032"/>
                    <a:pt x="15450" y="514243"/>
                    <a:pt x="126" y="161172"/>
                  </a:cubicBezTo>
                  <a:cubicBezTo>
                    <a:pt x="-1111" y="133411"/>
                    <a:pt x="6517" y="127226"/>
                    <a:pt x="32836" y="126195"/>
                  </a:cubicBezTo>
                  <a:cubicBezTo>
                    <a:pt x="367833" y="113139"/>
                    <a:pt x="2803729" y="11437"/>
                    <a:pt x="3060870" y="99"/>
                  </a:cubicBezTo>
                  <a:cubicBezTo>
                    <a:pt x="3080248" y="-726"/>
                    <a:pt x="3086089" y="3328"/>
                    <a:pt x="3086845" y="23325"/>
                  </a:cubicBezTo>
                  <a:cubicBezTo>
                    <a:pt x="3097702" y="304448"/>
                    <a:pt x="3254722" y="4509681"/>
                    <a:pt x="3261731" y="4644435"/>
                  </a:cubicBezTo>
                  <a:close/>
                </a:path>
              </a:pathLst>
            </a:custGeom>
            <a:solidFill>
              <a:srgbClr val="F2F5F6"/>
            </a:solidFill>
            <a:ln w="6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70E65F4-1DD1-415C-994C-53EC6206DA7E}"/>
                </a:ext>
              </a:extLst>
            </p:cNvPr>
            <p:cNvSpPr/>
            <p:nvPr/>
          </p:nvSpPr>
          <p:spPr>
            <a:xfrm>
              <a:off x="3298540" y="1717062"/>
              <a:ext cx="2274214" cy="1949573"/>
            </a:xfrm>
            <a:custGeom>
              <a:avLst/>
              <a:gdLst>
                <a:gd name="connsiteX0" fmla="*/ 12960 w 2274214"/>
                <a:gd name="connsiteY0" fmla="*/ 503679 h 1949573"/>
                <a:gd name="connsiteX1" fmla="*/ 236429 w 2274214"/>
                <a:gd name="connsiteY1" fmla="*/ 196787 h 1949573"/>
                <a:gd name="connsiteX2" fmla="*/ 1820572 w 2274214"/>
                <a:gd name="connsiteY2" fmla="*/ 6646 h 1949573"/>
                <a:gd name="connsiteX3" fmla="*/ 2034765 w 2274214"/>
                <a:gd name="connsiteY3" fmla="*/ 176927 h 1949573"/>
                <a:gd name="connsiteX4" fmla="*/ 2267304 w 2274214"/>
                <a:gd name="connsiteY4" fmla="*/ 1389790 h 1949573"/>
                <a:gd name="connsiteX5" fmla="*/ 2081080 w 2274214"/>
                <a:gd name="connsiteY5" fmla="*/ 1626522 h 1949573"/>
                <a:gd name="connsiteX6" fmla="*/ 642687 w 2274214"/>
                <a:gd name="connsiteY6" fmla="*/ 1933689 h 1949573"/>
                <a:gd name="connsiteX7" fmla="*/ 269413 w 2274214"/>
                <a:gd name="connsiteY7" fmla="*/ 1737707 h 1949573"/>
                <a:gd name="connsiteX8" fmla="*/ 12960 w 2274214"/>
                <a:gd name="connsiteY8" fmla="*/ 503679 h 194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4214" h="1949573">
                  <a:moveTo>
                    <a:pt x="12960" y="503679"/>
                  </a:moveTo>
                  <a:cubicBezTo>
                    <a:pt x="-52321" y="215684"/>
                    <a:pt x="145654" y="211767"/>
                    <a:pt x="236429" y="196787"/>
                  </a:cubicBezTo>
                  <a:lnTo>
                    <a:pt x="1820572" y="6646"/>
                  </a:lnTo>
                  <a:cubicBezTo>
                    <a:pt x="1937048" y="-21460"/>
                    <a:pt x="2009202" y="40386"/>
                    <a:pt x="2034765" y="176927"/>
                  </a:cubicBezTo>
                  <a:lnTo>
                    <a:pt x="2267304" y="1389790"/>
                  </a:lnTo>
                  <a:cubicBezTo>
                    <a:pt x="2272458" y="1415078"/>
                    <a:pt x="2318430" y="1571136"/>
                    <a:pt x="2081080" y="1626522"/>
                  </a:cubicBezTo>
                  <a:cubicBezTo>
                    <a:pt x="1801812" y="1691666"/>
                    <a:pt x="1166039" y="1833980"/>
                    <a:pt x="642687" y="1933689"/>
                  </a:cubicBezTo>
                  <a:cubicBezTo>
                    <a:pt x="354829" y="1988594"/>
                    <a:pt x="298138" y="1895825"/>
                    <a:pt x="269413" y="1737707"/>
                  </a:cubicBezTo>
                  <a:cubicBezTo>
                    <a:pt x="189908" y="1370137"/>
                    <a:pt x="12960" y="503679"/>
                    <a:pt x="12960" y="503679"/>
                  </a:cubicBezTo>
                  <a:close/>
                </a:path>
              </a:pathLst>
            </a:custGeom>
            <a:solidFill>
              <a:schemeClr val="accent2"/>
            </a:solidFill>
            <a:ln w="6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2731B0A-98B3-45C0-8BAA-F23532EE34D0}"/>
                </a:ext>
              </a:extLst>
            </p:cNvPr>
            <p:cNvSpPr/>
            <p:nvPr/>
          </p:nvSpPr>
          <p:spPr>
            <a:xfrm>
              <a:off x="6973937" y="111"/>
              <a:ext cx="2170622" cy="2457658"/>
            </a:xfrm>
            <a:custGeom>
              <a:avLst/>
              <a:gdLst>
                <a:gd name="connsiteX0" fmla="*/ 172202 w 2170622"/>
                <a:gd name="connsiteY0" fmla="*/ 717711 h 2457658"/>
                <a:gd name="connsiteX1" fmla="*/ 155298 w 2170622"/>
                <a:gd name="connsiteY1" fmla="*/ 715650 h 2457658"/>
                <a:gd name="connsiteX2" fmla="*/ 35798 w 2170622"/>
                <a:gd name="connsiteY2" fmla="*/ 623706 h 2457658"/>
                <a:gd name="connsiteX3" fmla="*/ 5563 w 2170622"/>
                <a:gd name="connsiteY3" fmla="*/ 508535 h 2457658"/>
                <a:gd name="connsiteX4" fmla="*/ 17382 w 2170622"/>
                <a:gd name="connsiteY4" fmla="*/ 308774 h 2457658"/>
                <a:gd name="connsiteX5" fmla="*/ 307301 w 2170622"/>
                <a:gd name="connsiteY5" fmla="*/ 36172 h 2457658"/>
                <a:gd name="connsiteX6" fmla="*/ 987878 w 2170622"/>
                <a:gd name="connsiteY6" fmla="*/ 134575 h 2457658"/>
                <a:gd name="connsiteX7" fmla="*/ 1072126 w 2170622"/>
                <a:gd name="connsiteY7" fmla="*/ 186182 h 2457658"/>
                <a:gd name="connsiteX8" fmla="*/ 1201865 w 2170622"/>
                <a:gd name="connsiteY8" fmla="*/ 497953 h 2457658"/>
                <a:gd name="connsiteX9" fmla="*/ 1383966 w 2170622"/>
                <a:gd name="connsiteY9" fmla="*/ 1177431 h 2457658"/>
                <a:gd name="connsiteX10" fmla="*/ 1936179 w 2170622"/>
                <a:gd name="connsiteY10" fmla="*/ 1381247 h 2457658"/>
                <a:gd name="connsiteX11" fmla="*/ 2169474 w 2170622"/>
                <a:gd name="connsiteY11" fmla="*/ 1814510 h 2457658"/>
                <a:gd name="connsiteX12" fmla="*/ 1923672 w 2170622"/>
                <a:gd name="connsiteY12" fmla="*/ 2445955 h 2457658"/>
                <a:gd name="connsiteX13" fmla="*/ 1889588 w 2170622"/>
                <a:gd name="connsiteY13" fmla="*/ 2455026 h 2457658"/>
                <a:gd name="connsiteX14" fmla="*/ 1881136 w 2170622"/>
                <a:gd name="connsiteY14" fmla="*/ 2423965 h 2457658"/>
                <a:gd name="connsiteX15" fmla="*/ 1725629 w 2170622"/>
                <a:gd name="connsiteY15" fmla="*/ 2017708 h 2457658"/>
                <a:gd name="connsiteX16" fmla="*/ 1713534 w 2170622"/>
                <a:gd name="connsiteY16" fmla="*/ 2005888 h 2457658"/>
                <a:gd name="connsiteX17" fmla="*/ 1348439 w 2170622"/>
                <a:gd name="connsiteY17" fmla="*/ 1764828 h 2457658"/>
                <a:gd name="connsiteX18" fmla="*/ 868241 w 2170622"/>
                <a:gd name="connsiteY18" fmla="*/ 1167055 h 2457658"/>
                <a:gd name="connsiteX19" fmla="*/ 882809 w 2170622"/>
                <a:gd name="connsiteY19" fmla="*/ 883939 h 2457658"/>
                <a:gd name="connsiteX20" fmla="*/ 843572 w 2170622"/>
                <a:gd name="connsiteY20" fmla="*/ 672839 h 2457658"/>
                <a:gd name="connsiteX21" fmla="*/ 764616 w 2170622"/>
                <a:gd name="connsiteY21" fmla="*/ 640885 h 2457658"/>
                <a:gd name="connsiteX22" fmla="*/ 172202 w 2170622"/>
                <a:gd name="connsiteY22" fmla="*/ 717711 h 2457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0622" h="2457658">
                  <a:moveTo>
                    <a:pt x="172202" y="717711"/>
                  </a:moveTo>
                  <a:cubicBezTo>
                    <a:pt x="166567" y="717024"/>
                    <a:pt x="160933" y="715993"/>
                    <a:pt x="155298" y="715650"/>
                  </a:cubicBezTo>
                  <a:cubicBezTo>
                    <a:pt x="94689" y="712008"/>
                    <a:pt x="52771" y="685964"/>
                    <a:pt x="35798" y="623706"/>
                  </a:cubicBezTo>
                  <a:cubicBezTo>
                    <a:pt x="25353" y="585361"/>
                    <a:pt x="12640" y="547704"/>
                    <a:pt x="5563" y="508535"/>
                  </a:cubicBezTo>
                  <a:cubicBezTo>
                    <a:pt x="-3852" y="441124"/>
                    <a:pt x="-2203" y="374261"/>
                    <a:pt x="17382" y="308774"/>
                  </a:cubicBezTo>
                  <a:cubicBezTo>
                    <a:pt x="61292" y="162131"/>
                    <a:pt x="164300" y="77883"/>
                    <a:pt x="307301" y="36172"/>
                  </a:cubicBezTo>
                  <a:cubicBezTo>
                    <a:pt x="549118" y="-34401"/>
                    <a:pt x="775954" y="-1760"/>
                    <a:pt x="987878" y="134575"/>
                  </a:cubicBezTo>
                  <a:cubicBezTo>
                    <a:pt x="1015572" y="152373"/>
                    <a:pt x="1044020" y="169002"/>
                    <a:pt x="1072126" y="186182"/>
                  </a:cubicBezTo>
                  <a:cubicBezTo>
                    <a:pt x="1172316" y="266375"/>
                    <a:pt x="1196916" y="378866"/>
                    <a:pt x="1201865" y="497953"/>
                  </a:cubicBezTo>
                  <a:cubicBezTo>
                    <a:pt x="1211141" y="721834"/>
                    <a:pt x="1138026" y="1055938"/>
                    <a:pt x="1383966" y="1177431"/>
                  </a:cubicBezTo>
                  <a:cubicBezTo>
                    <a:pt x="1558714" y="1263809"/>
                    <a:pt x="1773662" y="1272192"/>
                    <a:pt x="1936179" y="1381247"/>
                  </a:cubicBezTo>
                  <a:cubicBezTo>
                    <a:pt x="2082822" y="1479650"/>
                    <a:pt x="2159442" y="1640999"/>
                    <a:pt x="2169474" y="1814510"/>
                  </a:cubicBezTo>
                  <a:cubicBezTo>
                    <a:pt x="2181294" y="2018120"/>
                    <a:pt x="2102063" y="2322195"/>
                    <a:pt x="1923672" y="2445955"/>
                  </a:cubicBezTo>
                  <a:cubicBezTo>
                    <a:pt x="1913708" y="2452895"/>
                    <a:pt x="1902988" y="2462310"/>
                    <a:pt x="1889588" y="2455026"/>
                  </a:cubicBezTo>
                  <a:cubicBezTo>
                    <a:pt x="1876945" y="2448154"/>
                    <a:pt x="1881068" y="2434823"/>
                    <a:pt x="1881136" y="2423965"/>
                  </a:cubicBezTo>
                  <a:cubicBezTo>
                    <a:pt x="1881755" y="2268458"/>
                    <a:pt x="1826231" y="2134459"/>
                    <a:pt x="1725629" y="2017708"/>
                  </a:cubicBezTo>
                  <a:cubicBezTo>
                    <a:pt x="1721986" y="2013447"/>
                    <a:pt x="1717588" y="2009805"/>
                    <a:pt x="1713534" y="2005888"/>
                  </a:cubicBezTo>
                  <a:cubicBezTo>
                    <a:pt x="1616025" y="1893398"/>
                    <a:pt x="1477833" y="1833545"/>
                    <a:pt x="1348439" y="1764828"/>
                  </a:cubicBezTo>
                  <a:cubicBezTo>
                    <a:pt x="1124351" y="1645809"/>
                    <a:pt x="897790" y="1433609"/>
                    <a:pt x="868241" y="1167055"/>
                  </a:cubicBezTo>
                  <a:cubicBezTo>
                    <a:pt x="857727" y="1071881"/>
                    <a:pt x="870990" y="977944"/>
                    <a:pt x="882809" y="883939"/>
                  </a:cubicBezTo>
                  <a:cubicBezTo>
                    <a:pt x="892155" y="809380"/>
                    <a:pt x="883909" y="738120"/>
                    <a:pt x="843572" y="672839"/>
                  </a:cubicBezTo>
                  <a:cubicBezTo>
                    <a:pt x="820208" y="635044"/>
                    <a:pt x="808113" y="630921"/>
                    <a:pt x="764616" y="640885"/>
                  </a:cubicBezTo>
                  <a:cubicBezTo>
                    <a:pt x="569664" y="685345"/>
                    <a:pt x="373888" y="724652"/>
                    <a:pt x="172202" y="717711"/>
                  </a:cubicBezTo>
                  <a:close/>
                </a:path>
              </a:pathLst>
            </a:custGeom>
            <a:solidFill>
              <a:schemeClr val="accent4"/>
            </a:solidFill>
            <a:ln w="6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C350C2C-4DDD-4DC0-B9A5-84216D8F2BD3}"/>
                </a:ext>
              </a:extLst>
            </p:cNvPr>
            <p:cNvSpPr/>
            <p:nvPr/>
          </p:nvSpPr>
          <p:spPr>
            <a:xfrm>
              <a:off x="6257829" y="1450227"/>
              <a:ext cx="2481297" cy="3814175"/>
            </a:xfrm>
            <a:custGeom>
              <a:avLst/>
              <a:gdLst>
                <a:gd name="connsiteX0" fmla="*/ 1767481 w 2481297"/>
                <a:gd name="connsiteY0" fmla="*/ 88356 h 3814175"/>
                <a:gd name="connsiteX1" fmla="*/ 2011772 w 2481297"/>
                <a:gd name="connsiteY1" fmla="*/ 291347 h 3814175"/>
                <a:gd name="connsiteX2" fmla="*/ 2177312 w 2481297"/>
                <a:gd name="connsiteY2" fmla="*/ 372434 h 3814175"/>
                <a:gd name="connsiteX3" fmla="*/ 2427925 w 2481297"/>
                <a:gd name="connsiteY3" fmla="*/ 553092 h 3814175"/>
                <a:gd name="connsiteX4" fmla="*/ 2480631 w 2481297"/>
                <a:gd name="connsiteY4" fmla="*/ 927465 h 3814175"/>
                <a:gd name="connsiteX5" fmla="*/ 2457748 w 2481297"/>
                <a:gd name="connsiteY5" fmla="*/ 1130456 h 3814175"/>
                <a:gd name="connsiteX6" fmla="*/ 2367728 w 2481297"/>
                <a:gd name="connsiteY6" fmla="*/ 1350214 h 3814175"/>
                <a:gd name="connsiteX7" fmla="*/ 2005106 w 2481297"/>
                <a:gd name="connsiteY7" fmla="*/ 2207121 h 3814175"/>
                <a:gd name="connsiteX8" fmla="*/ 2136769 w 2481297"/>
                <a:gd name="connsiteY8" fmla="*/ 2751844 h 3814175"/>
                <a:gd name="connsiteX9" fmla="*/ 2345601 w 2481297"/>
                <a:gd name="connsiteY9" fmla="*/ 3290039 h 3814175"/>
                <a:gd name="connsiteX10" fmla="*/ 2297086 w 2481297"/>
                <a:gd name="connsiteY10" fmla="*/ 3600985 h 3814175"/>
                <a:gd name="connsiteX11" fmla="*/ 2165905 w 2481297"/>
                <a:gd name="connsiteY11" fmla="*/ 3796143 h 3814175"/>
                <a:gd name="connsiteX12" fmla="*/ 1975558 w 2481297"/>
                <a:gd name="connsiteY12" fmla="*/ 3813459 h 3814175"/>
                <a:gd name="connsiteX13" fmla="*/ 1596788 w 2481297"/>
                <a:gd name="connsiteY13" fmla="*/ 3684202 h 3814175"/>
                <a:gd name="connsiteX14" fmla="*/ 1182077 w 2481297"/>
                <a:gd name="connsiteY14" fmla="*/ 3410775 h 3814175"/>
                <a:gd name="connsiteX15" fmla="*/ 709095 w 2481297"/>
                <a:gd name="connsiteY15" fmla="*/ 3174181 h 3814175"/>
                <a:gd name="connsiteX16" fmla="*/ 0 w 2481297"/>
                <a:gd name="connsiteY16" fmla="*/ 3108762 h 3814175"/>
                <a:gd name="connsiteX17" fmla="*/ 86447 w 2481297"/>
                <a:gd name="connsiteY17" fmla="*/ 3004655 h 3814175"/>
                <a:gd name="connsiteX18" fmla="*/ 156401 w 2481297"/>
                <a:gd name="connsiteY18" fmla="*/ 2895120 h 3814175"/>
                <a:gd name="connsiteX19" fmla="*/ 503630 w 2481297"/>
                <a:gd name="connsiteY19" fmla="*/ 1670987 h 3814175"/>
                <a:gd name="connsiteX20" fmla="*/ 503630 w 2481297"/>
                <a:gd name="connsiteY20" fmla="*/ 1612784 h 3814175"/>
                <a:gd name="connsiteX21" fmla="*/ 503836 w 2481297"/>
                <a:gd name="connsiteY21" fmla="*/ 1158287 h 3814175"/>
                <a:gd name="connsiteX22" fmla="*/ 589664 w 2481297"/>
                <a:gd name="connsiteY22" fmla="*/ 822602 h 3814175"/>
                <a:gd name="connsiteX23" fmla="*/ 952973 w 2481297"/>
                <a:gd name="connsiteY23" fmla="*/ 290591 h 3814175"/>
                <a:gd name="connsiteX24" fmla="*/ 1200425 w 2481297"/>
                <a:gd name="connsiteY24" fmla="*/ 100038 h 3814175"/>
                <a:gd name="connsiteX25" fmla="*/ 1504775 w 2481297"/>
                <a:gd name="connsiteY25" fmla="*/ 6307 h 3814175"/>
                <a:gd name="connsiteX26" fmla="*/ 1526077 w 2481297"/>
                <a:gd name="connsiteY26" fmla="*/ 95228 h 3814175"/>
                <a:gd name="connsiteX27" fmla="*/ 1554320 w 2481297"/>
                <a:gd name="connsiteY27" fmla="*/ 128350 h 3814175"/>
                <a:gd name="connsiteX28" fmla="*/ 1725289 w 2481297"/>
                <a:gd name="connsiteY28" fmla="*/ 150545 h 3814175"/>
                <a:gd name="connsiteX29" fmla="*/ 1767481 w 2481297"/>
                <a:gd name="connsiteY29" fmla="*/ 88356 h 3814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81297" h="3814175">
                  <a:moveTo>
                    <a:pt x="1767481" y="88356"/>
                  </a:moveTo>
                  <a:cubicBezTo>
                    <a:pt x="1842589" y="163602"/>
                    <a:pt x="1919965" y="236030"/>
                    <a:pt x="2011772" y="291347"/>
                  </a:cubicBezTo>
                  <a:cubicBezTo>
                    <a:pt x="2064684" y="323232"/>
                    <a:pt x="2119727" y="349963"/>
                    <a:pt x="2177312" y="372434"/>
                  </a:cubicBezTo>
                  <a:cubicBezTo>
                    <a:pt x="2277159" y="411397"/>
                    <a:pt x="2354672" y="476816"/>
                    <a:pt x="2427925" y="553092"/>
                  </a:cubicBezTo>
                  <a:cubicBezTo>
                    <a:pt x="2470667" y="680082"/>
                    <a:pt x="2473691" y="812363"/>
                    <a:pt x="2480631" y="927465"/>
                  </a:cubicBezTo>
                  <a:cubicBezTo>
                    <a:pt x="2484548" y="992471"/>
                    <a:pt x="2470461" y="1066411"/>
                    <a:pt x="2457748" y="1130456"/>
                  </a:cubicBezTo>
                  <a:cubicBezTo>
                    <a:pt x="2445173" y="1193745"/>
                    <a:pt x="2375975" y="1333997"/>
                    <a:pt x="2367728" y="1350214"/>
                  </a:cubicBezTo>
                  <a:cubicBezTo>
                    <a:pt x="2223628" y="1633330"/>
                    <a:pt x="2069082" y="1893082"/>
                    <a:pt x="2005106" y="2207121"/>
                  </a:cubicBezTo>
                  <a:cubicBezTo>
                    <a:pt x="1966693" y="2395544"/>
                    <a:pt x="2034930" y="2594412"/>
                    <a:pt x="2136769" y="2751844"/>
                  </a:cubicBezTo>
                  <a:cubicBezTo>
                    <a:pt x="2250565" y="2927692"/>
                    <a:pt x="2346288" y="3069868"/>
                    <a:pt x="2345601" y="3290039"/>
                  </a:cubicBezTo>
                  <a:cubicBezTo>
                    <a:pt x="2345257" y="3395451"/>
                    <a:pt x="2326360" y="3499971"/>
                    <a:pt x="2297086" y="3600985"/>
                  </a:cubicBezTo>
                  <a:cubicBezTo>
                    <a:pt x="2276266" y="3672795"/>
                    <a:pt x="2259429" y="3784736"/>
                    <a:pt x="2165905" y="3796143"/>
                  </a:cubicBezTo>
                  <a:cubicBezTo>
                    <a:pt x="2102685" y="3803839"/>
                    <a:pt x="2040220" y="3817445"/>
                    <a:pt x="1975558" y="3813459"/>
                  </a:cubicBezTo>
                  <a:cubicBezTo>
                    <a:pt x="1837230" y="3804870"/>
                    <a:pt x="1714294" y="3752576"/>
                    <a:pt x="1596788" y="3684202"/>
                  </a:cubicBezTo>
                  <a:cubicBezTo>
                    <a:pt x="1453511" y="3600779"/>
                    <a:pt x="1321299" y="3500452"/>
                    <a:pt x="1182077" y="3410775"/>
                  </a:cubicBezTo>
                  <a:cubicBezTo>
                    <a:pt x="1033029" y="3314708"/>
                    <a:pt x="878965" y="3228605"/>
                    <a:pt x="709095" y="3174181"/>
                  </a:cubicBezTo>
                  <a:cubicBezTo>
                    <a:pt x="483290" y="3097149"/>
                    <a:pt x="236251" y="3079351"/>
                    <a:pt x="0" y="3108762"/>
                  </a:cubicBezTo>
                  <a:cubicBezTo>
                    <a:pt x="23914" y="3054338"/>
                    <a:pt x="62533" y="3028913"/>
                    <a:pt x="86447" y="3004655"/>
                  </a:cubicBezTo>
                  <a:cubicBezTo>
                    <a:pt x="121080" y="2969472"/>
                    <a:pt x="136679" y="2939442"/>
                    <a:pt x="156401" y="2895120"/>
                  </a:cubicBezTo>
                  <a:cubicBezTo>
                    <a:pt x="324140" y="2518754"/>
                    <a:pt x="487138" y="2085491"/>
                    <a:pt x="503630" y="1670987"/>
                  </a:cubicBezTo>
                  <a:cubicBezTo>
                    <a:pt x="504386" y="1651609"/>
                    <a:pt x="503630" y="1632231"/>
                    <a:pt x="503630" y="1612784"/>
                  </a:cubicBezTo>
                  <a:cubicBezTo>
                    <a:pt x="498133" y="1405051"/>
                    <a:pt x="513594" y="1343205"/>
                    <a:pt x="503836" y="1158287"/>
                  </a:cubicBezTo>
                  <a:cubicBezTo>
                    <a:pt x="487963" y="1038924"/>
                    <a:pt x="534897" y="926365"/>
                    <a:pt x="589664" y="822602"/>
                  </a:cubicBezTo>
                  <a:cubicBezTo>
                    <a:pt x="690129" y="632254"/>
                    <a:pt x="812240" y="453452"/>
                    <a:pt x="952973" y="290591"/>
                  </a:cubicBezTo>
                  <a:cubicBezTo>
                    <a:pt x="1035503" y="225791"/>
                    <a:pt x="1108138" y="152401"/>
                    <a:pt x="1200425" y="100038"/>
                  </a:cubicBezTo>
                  <a:cubicBezTo>
                    <a:pt x="1224682" y="86294"/>
                    <a:pt x="1496803" y="-27708"/>
                    <a:pt x="1504775" y="6307"/>
                  </a:cubicBezTo>
                  <a:cubicBezTo>
                    <a:pt x="1511715" y="35993"/>
                    <a:pt x="1517968" y="65817"/>
                    <a:pt x="1526077" y="95228"/>
                  </a:cubicBezTo>
                  <a:cubicBezTo>
                    <a:pt x="1530131" y="109865"/>
                    <a:pt x="1540507" y="121890"/>
                    <a:pt x="1554320" y="128350"/>
                  </a:cubicBezTo>
                  <a:cubicBezTo>
                    <a:pt x="1608675" y="153912"/>
                    <a:pt x="1664817" y="167793"/>
                    <a:pt x="1725289" y="150545"/>
                  </a:cubicBezTo>
                  <a:cubicBezTo>
                    <a:pt x="1757861" y="141200"/>
                    <a:pt x="1773804" y="122852"/>
                    <a:pt x="1767481" y="88356"/>
                  </a:cubicBezTo>
                  <a:close/>
                </a:path>
              </a:pathLst>
            </a:custGeom>
            <a:solidFill>
              <a:srgbClr val="F2F5F6"/>
            </a:solidFill>
            <a:ln w="6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364FF39-E2E1-43BB-976F-7C78E32E177B}"/>
                </a:ext>
              </a:extLst>
            </p:cNvPr>
            <p:cNvSpPr/>
            <p:nvPr/>
          </p:nvSpPr>
          <p:spPr>
            <a:xfrm>
              <a:off x="5682385" y="4624339"/>
              <a:ext cx="2800721" cy="1510340"/>
            </a:xfrm>
            <a:custGeom>
              <a:avLst/>
              <a:gdLst>
                <a:gd name="connsiteX0" fmla="*/ 1284608 w 2800721"/>
                <a:gd name="connsiteY0" fmla="*/ 0 h 1510340"/>
                <a:gd name="connsiteX1" fmla="*/ 1757590 w 2800721"/>
                <a:gd name="connsiteY1" fmla="*/ 236594 h 1510340"/>
                <a:gd name="connsiteX2" fmla="*/ 2172301 w 2800721"/>
                <a:gd name="connsiteY2" fmla="*/ 510021 h 1510340"/>
                <a:gd name="connsiteX3" fmla="*/ 2551071 w 2800721"/>
                <a:gd name="connsiteY3" fmla="*/ 639278 h 1510340"/>
                <a:gd name="connsiteX4" fmla="*/ 2741418 w 2800721"/>
                <a:gd name="connsiteY4" fmla="*/ 621962 h 1510340"/>
                <a:gd name="connsiteX5" fmla="*/ 2449300 w 2800721"/>
                <a:gd name="connsiteY5" fmla="*/ 835260 h 1510340"/>
                <a:gd name="connsiteX6" fmla="*/ 2295854 w 2800721"/>
                <a:gd name="connsiteY6" fmla="*/ 882950 h 1510340"/>
                <a:gd name="connsiteX7" fmla="*/ 2533548 w 2800721"/>
                <a:gd name="connsiteY7" fmla="*/ 895732 h 1510340"/>
                <a:gd name="connsiteX8" fmla="*/ 2663561 w 2800721"/>
                <a:gd name="connsiteY8" fmla="*/ 901504 h 1510340"/>
                <a:gd name="connsiteX9" fmla="*/ 2714480 w 2800721"/>
                <a:gd name="connsiteY9" fmla="*/ 938199 h 1510340"/>
                <a:gd name="connsiteX10" fmla="*/ 2727537 w 2800721"/>
                <a:gd name="connsiteY10" fmla="*/ 965617 h 1510340"/>
                <a:gd name="connsiteX11" fmla="*/ 2787596 w 2800721"/>
                <a:gd name="connsiteY11" fmla="*/ 1174037 h 1510340"/>
                <a:gd name="connsiteX12" fmla="*/ 2800721 w 2800721"/>
                <a:gd name="connsiteY12" fmla="*/ 1338684 h 1510340"/>
                <a:gd name="connsiteX13" fmla="*/ 2797148 w 2800721"/>
                <a:gd name="connsiteY13" fmla="*/ 1370225 h 1510340"/>
                <a:gd name="connsiteX14" fmla="*/ 2777770 w 2800721"/>
                <a:gd name="connsiteY14" fmla="*/ 1444303 h 1510340"/>
                <a:gd name="connsiteX15" fmla="*/ 2731454 w 2800721"/>
                <a:gd name="connsiteY15" fmla="*/ 1447327 h 1510340"/>
                <a:gd name="connsiteX16" fmla="*/ 2736127 w 2800721"/>
                <a:gd name="connsiteY16" fmla="*/ 1455366 h 1510340"/>
                <a:gd name="connsiteX17" fmla="*/ 2712694 w 2800721"/>
                <a:gd name="connsiteY17" fmla="*/ 1459352 h 1510340"/>
                <a:gd name="connsiteX18" fmla="*/ 2329388 w 2800721"/>
                <a:gd name="connsiteY18" fmla="*/ 1474676 h 1510340"/>
                <a:gd name="connsiteX19" fmla="*/ 2282798 w 2800721"/>
                <a:gd name="connsiteY19" fmla="*/ 1510340 h 1510340"/>
                <a:gd name="connsiteX20" fmla="*/ 2243285 w 2800721"/>
                <a:gd name="connsiteY20" fmla="*/ 1473027 h 1510340"/>
                <a:gd name="connsiteX21" fmla="*/ 1739381 w 2800721"/>
                <a:gd name="connsiteY21" fmla="*/ 1467804 h 1510340"/>
                <a:gd name="connsiteX22" fmla="*/ 1309690 w 2800721"/>
                <a:gd name="connsiteY22" fmla="*/ 1440455 h 1510340"/>
                <a:gd name="connsiteX23" fmla="*/ 953459 w 2800721"/>
                <a:gd name="connsiteY23" fmla="*/ 1402386 h 1510340"/>
                <a:gd name="connsiteX24" fmla="*/ 538543 w 2800721"/>
                <a:gd name="connsiteY24" fmla="*/ 1321299 h 1510340"/>
                <a:gd name="connsiteX25" fmla="*/ 121634 w 2800721"/>
                <a:gd name="connsiteY25" fmla="*/ 1145863 h 1510340"/>
                <a:gd name="connsiteX26" fmla="*/ 3166 w 2800721"/>
                <a:gd name="connsiteY26" fmla="*/ 976750 h 1510340"/>
                <a:gd name="connsiteX27" fmla="*/ 6945 w 2800721"/>
                <a:gd name="connsiteY27" fmla="*/ 823235 h 1510340"/>
                <a:gd name="connsiteX28" fmla="*/ 220519 w 2800721"/>
                <a:gd name="connsiteY28" fmla="*/ 387566 h 1510340"/>
                <a:gd name="connsiteX29" fmla="*/ 544247 w 2800721"/>
                <a:gd name="connsiteY29" fmla="*/ 175161 h 1510340"/>
                <a:gd name="connsiteX30" fmla="*/ 1051931 w 2800721"/>
                <a:gd name="connsiteY30" fmla="*/ 31060 h 1510340"/>
                <a:gd name="connsiteX31" fmla="*/ 1284608 w 2800721"/>
                <a:gd name="connsiteY31" fmla="*/ 0 h 1510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00721" h="1510340">
                  <a:moveTo>
                    <a:pt x="1284608" y="0"/>
                  </a:moveTo>
                  <a:cubicBezTo>
                    <a:pt x="1454546" y="54424"/>
                    <a:pt x="1608542" y="140527"/>
                    <a:pt x="1757590" y="236594"/>
                  </a:cubicBezTo>
                  <a:cubicBezTo>
                    <a:pt x="1896812" y="326270"/>
                    <a:pt x="2028955" y="426666"/>
                    <a:pt x="2172301" y="510021"/>
                  </a:cubicBezTo>
                  <a:cubicBezTo>
                    <a:pt x="2289807" y="578395"/>
                    <a:pt x="2412743" y="630688"/>
                    <a:pt x="2551071" y="639278"/>
                  </a:cubicBezTo>
                  <a:cubicBezTo>
                    <a:pt x="2615733" y="643264"/>
                    <a:pt x="2678129" y="629658"/>
                    <a:pt x="2741418" y="621962"/>
                  </a:cubicBezTo>
                  <a:cubicBezTo>
                    <a:pt x="2675037" y="735483"/>
                    <a:pt x="2566051" y="790800"/>
                    <a:pt x="2449300" y="835260"/>
                  </a:cubicBezTo>
                  <a:cubicBezTo>
                    <a:pt x="2399411" y="854295"/>
                    <a:pt x="2347735" y="867626"/>
                    <a:pt x="2295854" y="882950"/>
                  </a:cubicBezTo>
                  <a:cubicBezTo>
                    <a:pt x="2375085" y="887211"/>
                    <a:pt x="2454316" y="891540"/>
                    <a:pt x="2533548" y="895732"/>
                  </a:cubicBezTo>
                  <a:cubicBezTo>
                    <a:pt x="2576909" y="898068"/>
                    <a:pt x="2620269" y="902603"/>
                    <a:pt x="2663561" y="901504"/>
                  </a:cubicBezTo>
                  <a:cubicBezTo>
                    <a:pt x="2692766" y="900748"/>
                    <a:pt x="2707403" y="911399"/>
                    <a:pt x="2714480" y="938199"/>
                  </a:cubicBezTo>
                  <a:cubicBezTo>
                    <a:pt x="2717023" y="947820"/>
                    <a:pt x="2723070" y="956478"/>
                    <a:pt x="2727537" y="965617"/>
                  </a:cubicBezTo>
                  <a:cubicBezTo>
                    <a:pt x="2748015" y="1034953"/>
                    <a:pt x="2770760" y="1103465"/>
                    <a:pt x="2787596" y="1174037"/>
                  </a:cubicBezTo>
                  <a:cubicBezTo>
                    <a:pt x="2800652" y="1228942"/>
                    <a:pt x="2790551" y="1284329"/>
                    <a:pt x="2800721" y="1338684"/>
                  </a:cubicBezTo>
                  <a:cubicBezTo>
                    <a:pt x="2787184" y="1347549"/>
                    <a:pt x="2797079" y="1360124"/>
                    <a:pt x="2797148" y="1370225"/>
                  </a:cubicBezTo>
                  <a:cubicBezTo>
                    <a:pt x="2797354" y="1397094"/>
                    <a:pt x="2790620" y="1422382"/>
                    <a:pt x="2777770" y="1444303"/>
                  </a:cubicBezTo>
                  <a:cubicBezTo>
                    <a:pt x="2766569" y="1463406"/>
                    <a:pt x="2745747" y="1442035"/>
                    <a:pt x="2731454" y="1447327"/>
                  </a:cubicBezTo>
                  <a:cubicBezTo>
                    <a:pt x="2720528" y="1451381"/>
                    <a:pt x="2736195" y="1451312"/>
                    <a:pt x="2736127" y="1455366"/>
                  </a:cubicBezTo>
                  <a:cubicBezTo>
                    <a:pt x="2728293" y="1456741"/>
                    <a:pt x="2720596" y="1458665"/>
                    <a:pt x="2712694" y="1459352"/>
                  </a:cubicBezTo>
                  <a:cubicBezTo>
                    <a:pt x="2585223" y="1471240"/>
                    <a:pt x="2457340" y="1475569"/>
                    <a:pt x="2329388" y="1474676"/>
                  </a:cubicBezTo>
                  <a:cubicBezTo>
                    <a:pt x="2301558" y="1474470"/>
                    <a:pt x="2283279" y="1478662"/>
                    <a:pt x="2282798" y="1510340"/>
                  </a:cubicBezTo>
                  <a:cubicBezTo>
                    <a:pt x="2286303" y="1480173"/>
                    <a:pt x="2272490" y="1473302"/>
                    <a:pt x="2243285" y="1473027"/>
                  </a:cubicBezTo>
                  <a:cubicBezTo>
                    <a:pt x="2075339" y="1471309"/>
                    <a:pt x="1907394" y="1476875"/>
                    <a:pt x="1739381" y="1467804"/>
                  </a:cubicBezTo>
                  <a:cubicBezTo>
                    <a:pt x="1596035" y="1460039"/>
                    <a:pt x="1452897" y="1450556"/>
                    <a:pt x="1309690" y="1440455"/>
                  </a:cubicBezTo>
                  <a:cubicBezTo>
                    <a:pt x="1190396" y="1432003"/>
                    <a:pt x="1071584" y="1418672"/>
                    <a:pt x="953459" y="1402386"/>
                  </a:cubicBezTo>
                  <a:cubicBezTo>
                    <a:pt x="813963" y="1383144"/>
                    <a:pt x="674879" y="1358200"/>
                    <a:pt x="538543" y="1321299"/>
                  </a:cubicBezTo>
                  <a:cubicBezTo>
                    <a:pt x="391831" y="1281580"/>
                    <a:pt x="245738" y="1239388"/>
                    <a:pt x="121634" y="1145863"/>
                  </a:cubicBezTo>
                  <a:cubicBezTo>
                    <a:pt x="63912" y="1102365"/>
                    <a:pt x="12717" y="1051995"/>
                    <a:pt x="3166" y="976750"/>
                  </a:cubicBezTo>
                  <a:cubicBezTo>
                    <a:pt x="-3225" y="926242"/>
                    <a:pt x="1104" y="874635"/>
                    <a:pt x="6945" y="823235"/>
                  </a:cubicBezTo>
                  <a:cubicBezTo>
                    <a:pt x="26392" y="652060"/>
                    <a:pt x="99576" y="507066"/>
                    <a:pt x="220519" y="387566"/>
                  </a:cubicBezTo>
                  <a:cubicBezTo>
                    <a:pt x="313493" y="295760"/>
                    <a:pt x="423235" y="226492"/>
                    <a:pt x="544247" y="175161"/>
                  </a:cubicBezTo>
                  <a:cubicBezTo>
                    <a:pt x="707588" y="105825"/>
                    <a:pt x="877320" y="60471"/>
                    <a:pt x="1051931" y="31060"/>
                  </a:cubicBezTo>
                  <a:cubicBezTo>
                    <a:pt x="1129101" y="17935"/>
                    <a:pt x="1206545" y="6872"/>
                    <a:pt x="1284608" y="0"/>
                  </a:cubicBezTo>
                  <a:close/>
                </a:path>
              </a:pathLst>
            </a:custGeom>
            <a:solidFill>
              <a:schemeClr val="accent1"/>
            </a:solidFill>
            <a:ln w="6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E6148D2-A48F-481A-9EF0-46E6B77C76B3}"/>
                </a:ext>
              </a:extLst>
            </p:cNvPr>
            <p:cNvSpPr/>
            <p:nvPr/>
          </p:nvSpPr>
          <p:spPr>
            <a:xfrm>
              <a:off x="8409784" y="5478840"/>
              <a:ext cx="1181533" cy="695008"/>
            </a:xfrm>
            <a:custGeom>
              <a:avLst/>
              <a:gdLst>
                <a:gd name="connsiteX0" fmla="*/ 73184 w 1181533"/>
                <a:gd name="connsiteY0" fmla="*/ 484252 h 695008"/>
                <a:gd name="connsiteX1" fmla="*/ 60059 w 1181533"/>
                <a:gd name="connsiteY1" fmla="*/ 319605 h 695008"/>
                <a:gd name="connsiteX2" fmla="*/ 0 w 1181533"/>
                <a:gd name="connsiteY2" fmla="*/ 111185 h 695008"/>
                <a:gd name="connsiteX3" fmla="*/ 274389 w 1181533"/>
                <a:gd name="connsiteY3" fmla="*/ 81568 h 695008"/>
                <a:gd name="connsiteX4" fmla="*/ 514076 w 1181533"/>
                <a:gd name="connsiteY4" fmla="*/ 0 h 695008"/>
                <a:gd name="connsiteX5" fmla="*/ 678997 w 1181533"/>
                <a:gd name="connsiteY5" fmla="*/ 85416 h 695008"/>
                <a:gd name="connsiteX6" fmla="*/ 1019424 w 1181533"/>
                <a:gd name="connsiteY6" fmla="*/ 413954 h 695008"/>
                <a:gd name="connsiteX7" fmla="*/ 1170327 w 1181533"/>
                <a:gd name="connsiteY7" fmla="*/ 608493 h 695008"/>
                <a:gd name="connsiteX8" fmla="*/ 1157820 w 1181533"/>
                <a:gd name="connsiteY8" fmla="*/ 695008 h 695008"/>
                <a:gd name="connsiteX9" fmla="*/ 922463 w 1181533"/>
                <a:gd name="connsiteY9" fmla="*/ 574890 h 695008"/>
                <a:gd name="connsiteX10" fmla="*/ 585816 w 1181533"/>
                <a:gd name="connsiteY10" fmla="*/ 506929 h 695008"/>
                <a:gd name="connsiteX11" fmla="*/ 227180 w 1181533"/>
                <a:gd name="connsiteY11" fmla="*/ 489475 h 695008"/>
                <a:gd name="connsiteX12" fmla="*/ 118057 w 1181533"/>
                <a:gd name="connsiteY12" fmla="*/ 495384 h 695008"/>
                <a:gd name="connsiteX13" fmla="*/ 73184 w 1181533"/>
                <a:gd name="connsiteY13" fmla="*/ 484252 h 69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81533" h="695008">
                  <a:moveTo>
                    <a:pt x="73184" y="484252"/>
                  </a:moveTo>
                  <a:cubicBezTo>
                    <a:pt x="63014" y="429896"/>
                    <a:pt x="73115" y="374510"/>
                    <a:pt x="60059" y="319605"/>
                  </a:cubicBezTo>
                  <a:cubicBezTo>
                    <a:pt x="43224" y="249032"/>
                    <a:pt x="20478" y="180521"/>
                    <a:pt x="0" y="111185"/>
                  </a:cubicBezTo>
                  <a:cubicBezTo>
                    <a:pt x="91532" y="101702"/>
                    <a:pt x="183614" y="95998"/>
                    <a:pt x="274389" y="81568"/>
                  </a:cubicBezTo>
                  <a:cubicBezTo>
                    <a:pt x="358155" y="68236"/>
                    <a:pt x="440616" y="45972"/>
                    <a:pt x="514076" y="0"/>
                  </a:cubicBezTo>
                  <a:cubicBezTo>
                    <a:pt x="577364" y="12438"/>
                    <a:pt x="630689" y="42811"/>
                    <a:pt x="678997" y="85416"/>
                  </a:cubicBezTo>
                  <a:cubicBezTo>
                    <a:pt x="797397" y="189935"/>
                    <a:pt x="912362" y="297890"/>
                    <a:pt x="1019424" y="413954"/>
                  </a:cubicBezTo>
                  <a:cubicBezTo>
                    <a:pt x="1075222" y="474425"/>
                    <a:pt x="1131090" y="535034"/>
                    <a:pt x="1170327" y="608493"/>
                  </a:cubicBezTo>
                  <a:cubicBezTo>
                    <a:pt x="1187506" y="640584"/>
                    <a:pt x="1186132" y="669652"/>
                    <a:pt x="1157820" y="695008"/>
                  </a:cubicBezTo>
                  <a:cubicBezTo>
                    <a:pt x="1084637" y="644707"/>
                    <a:pt x="1008017" y="601278"/>
                    <a:pt x="922463" y="574890"/>
                  </a:cubicBezTo>
                  <a:cubicBezTo>
                    <a:pt x="812446" y="541013"/>
                    <a:pt x="699681" y="522871"/>
                    <a:pt x="585816" y="506929"/>
                  </a:cubicBezTo>
                  <a:cubicBezTo>
                    <a:pt x="466454" y="490162"/>
                    <a:pt x="346542" y="498477"/>
                    <a:pt x="227180" y="489475"/>
                  </a:cubicBezTo>
                  <a:cubicBezTo>
                    <a:pt x="191172" y="486726"/>
                    <a:pt x="154409" y="493185"/>
                    <a:pt x="118057" y="495384"/>
                  </a:cubicBezTo>
                  <a:cubicBezTo>
                    <a:pt x="104932" y="484252"/>
                    <a:pt x="85416" y="498820"/>
                    <a:pt x="73184" y="484252"/>
                  </a:cubicBezTo>
                  <a:close/>
                </a:path>
              </a:pathLst>
            </a:custGeom>
            <a:solidFill>
              <a:srgbClr val="EABB8B"/>
            </a:solidFill>
            <a:ln w="6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513DBC2-004E-47E8-840E-F5241166C525}"/>
                </a:ext>
              </a:extLst>
            </p:cNvPr>
            <p:cNvSpPr/>
            <p:nvPr/>
          </p:nvSpPr>
          <p:spPr>
            <a:xfrm>
              <a:off x="8923860" y="5401642"/>
              <a:ext cx="996517" cy="938681"/>
            </a:xfrm>
            <a:custGeom>
              <a:avLst/>
              <a:gdLst>
                <a:gd name="connsiteX0" fmla="*/ 643745 w 996517"/>
                <a:gd name="connsiteY0" fmla="*/ 772207 h 938681"/>
                <a:gd name="connsiteX1" fmla="*/ 656252 w 996517"/>
                <a:gd name="connsiteY1" fmla="*/ 685691 h 938681"/>
                <a:gd name="connsiteX2" fmla="*/ 505348 w 996517"/>
                <a:gd name="connsiteY2" fmla="*/ 491152 h 938681"/>
                <a:gd name="connsiteX3" fmla="*/ 164922 w 996517"/>
                <a:gd name="connsiteY3" fmla="*/ 162614 h 938681"/>
                <a:gd name="connsiteX4" fmla="*/ 0 w 996517"/>
                <a:gd name="connsiteY4" fmla="*/ 77198 h 938681"/>
                <a:gd name="connsiteX5" fmla="*/ 59510 w 996517"/>
                <a:gd name="connsiteY5" fmla="*/ 26416 h 938681"/>
                <a:gd name="connsiteX6" fmla="*/ 152896 w 996517"/>
                <a:gd name="connsiteY6" fmla="*/ 7450 h 938681"/>
                <a:gd name="connsiteX7" fmla="*/ 317818 w 996517"/>
                <a:gd name="connsiteY7" fmla="*/ 109702 h 938681"/>
                <a:gd name="connsiteX8" fmla="*/ 802001 w 996517"/>
                <a:gd name="connsiteY8" fmla="*/ 583921 h 938681"/>
                <a:gd name="connsiteX9" fmla="*/ 944590 w 996517"/>
                <a:gd name="connsiteY9" fmla="*/ 750011 h 938681"/>
                <a:gd name="connsiteX10" fmla="*/ 993929 w 996517"/>
                <a:gd name="connsiteY10" fmla="*/ 858172 h 938681"/>
                <a:gd name="connsiteX11" fmla="*/ 924181 w 996517"/>
                <a:gd name="connsiteY11" fmla="*/ 938297 h 938681"/>
                <a:gd name="connsiteX12" fmla="*/ 836704 w 996517"/>
                <a:gd name="connsiteY12" fmla="*/ 910673 h 938681"/>
                <a:gd name="connsiteX13" fmla="*/ 643745 w 996517"/>
                <a:gd name="connsiteY13" fmla="*/ 772207 h 93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6517" h="938681">
                  <a:moveTo>
                    <a:pt x="643745" y="772207"/>
                  </a:moveTo>
                  <a:cubicBezTo>
                    <a:pt x="672056" y="746850"/>
                    <a:pt x="673362" y="717851"/>
                    <a:pt x="656252" y="685691"/>
                  </a:cubicBezTo>
                  <a:cubicBezTo>
                    <a:pt x="617014" y="612232"/>
                    <a:pt x="561147" y="551624"/>
                    <a:pt x="505348" y="491152"/>
                  </a:cubicBezTo>
                  <a:cubicBezTo>
                    <a:pt x="398286" y="375089"/>
                    <a:pt x="283253" y="267134"/>
                    <a:pt x="164922" y="162614"/>
                  </a:cubicBezTo>
                  <a:cubicBezTo>
                    <a:pt x="116613" y="119941"/>
                    <a:pt x="63288" y="89567"/>
                    <a:pt x="0" y="77198"/>
                  </a:cubicBezTo>
                  <a:cubicBezTo>
                    <a:pt x="19997" y="60431"/>
                    <a:pt x="42261" y="45657"/>
                    <a:pt x="59510" y="26416"/>
                  </a:cubicBezTo>
                  <a:cubicBezTo>
                    <a:pt x="86997" y="-4094"/>
                    <a:pt x="118056" y="-4850"/>
                    <a:pt x="152896" y="7450"/>
                  </a:cubicBezTo>
                  <a:cubicBezTo>
                    <a:pt x="215360" y="29440"/>
                    <a:pt x="267311" y="68746"/>
                    <a:pt x="317818" y="109702"/>
                  </a:cubicBezTo>
                  <a:cubicBezTo>
                    <a:pt x="493941" y="252703"/>
                    <a:pt x="647524" y="418793"/>
                    <a:pt x="802001" y="583921"/>
                  </a:cubicBezTo>
                  <a:cubicBezTo>
                    <a:pt x="851890" y="637246"/>
                    <a:pt x="904459" y="688303"/>
                    <a:pt x="944590" y="750011"/>
                  </a:cubicBezTo>
                  <a:cubicBezTo>
                    <a:pt x="966442" y="783614"/>
                    <a:pt x="985545" y="818453"/>
                    <a:pt x="993929" y="858172"/>
                  </a:cubicBezTo>
                  <a:cubicBezTo>
                    <a:pt x="1005268" y="912253"/>
                    <a:pt x="978880" y="942488"/>
                    <a:pt x="924181" y="938297"/>
                  </a:cubicBezTo>
                  <a:cubicBezTo>
                    <a:pt x="892845" y="935892"/>
                    <a:pt x="864191" y="924828"/>
                    <a:pt x="836704" y="910673"/>
                  </a:cubicBezTo>
                  <a:cubicBezTo>
                    <a:pt x="765649" y="873977"/>
                    <a:pt x="698994" y="830960"/>
                    <a:pt x="643745" y="77220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6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98CB82D-D584-4924-BFD3-93E2562EFFCD}"/>
                </a:ext>
              </a:extLst>
            </p:cNvPr>
            <p:cNvSpPr/>
            <p:nvPr/>
          </p:nvSpPr>
          <p:spPr>
            <a:xfrm>
              <a:off x="7940169" y="6079637"/>
              <a:ext cx="845832" cy="514006"/>
            </a:xfrm>
            <a:custGeom>
              <a:avLst/>
              <a:gdLst>
                <a:gd name="connsiteX0" fmla="*/ 0 w 845832"/>
                <a:gd name="connsiteY0" fmla="*/ 179353 h 514006"/>
                <a:gd name="connsiteX1" fmla="*/ 24876 w 845832"/>
                <a:gd name="connsiteY1" fmla="*/ 54974 h 514006"/>
                <a:gd name="connsiteX2" fmla="*/ 71466 w 845832"/>
                <a:gd name="connsiteY2" fmla="*/ 19310 h 514006"/>
                <a:gd name="connsiteX3" fmla="*/ 454772 w 845832"/>
                <a:gd name="connsiteY3" fmla="*/ 3986 h 514006"/>
                <a:gd name="connsiteX4" fmla="*/ 478136 w 845832"/>
                <a:gd name="connsiteY4" fmla="*/ 0 h 514006"/>
                <a:gd name="connsiteX5" fmla="*/ 502875 w 845832"/>
                <a:gd name="connsiteY5" fmla="*/ 16973 h 514006"/>
                <a:gd name="connsiteX6" fmla="*/ 703185 w 845832"/>
                <a:gd name="connsiteY6" fmla="*/ 237969 h 514006"/>
                <a:gd name="connsiteX7" fmla="*/ 833337 w 845832"/>
                <a:gd name="connsiteY7" fmla="*/ 422406 h 514006"/>
                <a:gd name="connsiteX8" fmla="*/ 818837 w 845832"/>
                <a:gd name="connsiteY8" fmla="*/ 514007 h 514006"/>
                <a:gd name="connsiteX9" fmla="*/ 690610 w 845832"/>
                <a:gd name="connsiteY9" fmla="*/ 424399 h 514006"/>
                <a:gd name="connsiteX10" fmla="*/ 321667 w 845832"/>
                <a:gd name="connsiteY10" fmla="*/ 265112 h 514006"/>
                <a:gd name="connsiteX11" fmla="*/ 50095 w 845832"/>
                <a:gd name="connsiteY11" fmla="*/ 188424 h 514006"/>
                <a:gd name="connsiteX12" fmla="*/ 0 w 845832"/>
                <a:gd name="connsiteY12" fmla="*/ 179353 h 514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832" h="514006">
                  <a:moveTo>
                    <a:pt x="0" y="179353"/>
                  </a:moveTo>
                  <a:cubicBezTo>
                    <a:pt x="11339" y="138535"/>
                    <a:pt x="23295" y="97785"/>
                    <a:pt x="24876" y="54974"/>
                  </a:cubicBezTo>
                  <a:cubicBezTo>
                    <a:pt x="25357" y="23295"/>
                    <a:pt x="43635" y="19104"/>
                    <a:pt x="71466" y="19310"/>
                  </a:cubicBezTo>
                  <a:cubicBezTo>
                    <a:pt x="199418" y="20203"/>
                    <a:pt x="327301" y="15874"/>
                    <a:pt x="454772" y="3986"/>
                  </a:cubicBezTo>
                  <a:cubicBezTo>
                    <a:pt x="462605" y="3230"/>
                    <a:pt x="470371" y="1306"/>
                    <a:pt x="478136" y="0"/>
                  </a:cubicBezTo>
                  <a:cubicBezTo>
                    <a:pt x="489681" y="825"/>
                    <a:pt x="495796" y="9689"/>
                    <a:pt x="502875" y="16973"/>
                  </a:cubicBezTo>
                  <a:cubicBezTo>
                    <a:pt x="572073" y="88439"/>
                    <a:pt x="639690" y="161349"/>
                    <a:pt x="703185" y="237969"/>
                  </a:cubicBezTo>
                  <a:cubicBezTo>
                    <a:pt x="751287" y="296035"/>
                    <a:pt x="799527" y="354239"/>
                    <a:pt x="833337" y="422406"/>
                  </a:cubicBezTo>
                  <a:cubicBezTo>
                    <a:pt x="853539" y="463224"/>
                    <a:pt x="849623" y="483565"/>
                    <a:pt x="818837" y="514007"/>
                  </a:cubicBezTo>
                  <a:cubicBezTo>
                    <a:pt x="774583" y="486313"/>
                    <a:pt x="735345" y="451886"/>
                    <a:pt x="690610" y="424399"/>
                  </a:cubicBezTo>
                  <a:cubicBezTo>
                    <a:pt x="575097" y="353208"/>
                    <a:pt x="448725" y="308816"/>
                    <a:pt x="321667" y="265112"/>
                  </a:cubicBezTo>
                  <a:cubicBezTo>
                    <a:pt x="232608" y="234464"/>
                    <a:pt x="141351" y="211581"/>
                    <a:pt x="50095" y="188424"/>
                  </a:cubicBezTo>
                  <a:cubicBezTo>
                    <a:pt x="33672" y="184300"/>
                    <a:pt x="16699" y="182376"/>
                    <a:pt x="0" y="179353"/>
                  </a:cubicBezTo>
                  <a:close/>
                </a:path>
              </a:pathLst>
            </a:custGeom>
            <a:solidFill>
              <a:srgbClr val="EABB8B"/>
            </a:solidFill>
            <a:ln w="6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EC1B4F8-235E-46A6-B61E-EAE2F3ECA6D3}"/>
                </a:ext>
              </a:extLst>
            </p:cNvPr>
            <p:cNvSpPr/>
            <p:nvPr/>
          </p:nvSpPr>
          <p:spPr>
            <a:xfrm>
              <a:off x="8409729" y="5963024"/>
              <a:ext cx="696495" cy="811007"/>
            </a:xfrm>
            <a:custGeom>
              <a:avLst/>
              <a:gdLst>
                <a:gd name="connsiteX0" fmla="*/ 349209 w 696495"/>
                <a:gd name="connsiteY0" fmla="*/ 630688 h 811007"/>
                <a:gd name="connsiteX1" fmla="*/ 363708 w 696495"/>
                <a:gd name="connsiteY1" fmla="*/ 539088 h 811007"/>
                <a:gd name="connsiteX2" fmla="*/ 233557 w 696495"/>
                <a:gd name="connsiteY2" fmla="*/ 354651 h 811007"/>
                <a:gd name="connsiteX3" fmla="*/ 33246 w 696495"/>
                <a:gd name="connsiteY3" fmla="*/ 133656 h 811007"/>
                <a:gd name="connsiteX4" fmla="*/ 8507 w 696495"/>
                <a:gd name="connsiteY4" fmla="*/ 116682 h 811007"/>
                <a:gd name="connsiteX5" fmla="*/ 3904 w 696495"/>
                <a:gd name="connsiteY5" fmla="*/ 108642 h 811007"/>
                <a:gd name="connsiteX6" fmla="*/ 50219 w 696495"/>
                <a:gd name="connsiteY6" fmla="*/ 105619 h 811007"/>
                <a:gd name="connsiteX7" fmla="*/ 69597 w 696495"/>
                <a:gd name="connsiteY7" fmla="*/ 31541 h 811007"/>
                <a:gd name="connsiteX8" fmla="*/ 73171 w 696495"/>
                <a:gd name="connsiteY8" fmla="*/ 0 h 811007"/>
                <a:gd name="connsiteX9" fmla="*/ 117975 w 696495"/>
                <a:gd name="connsiteY9" fmla="*/ 11201 h 811007"/>
                <a:gd name="connsiteX10" fmla="*/ 580855 w 696495"/>
                <a:gd name="connsiteY10" fmla="*/ 525139 h 811007"/>
                <a:gd name="connsiteX11" fmla="*/ 669088 w 696495"/>
                <a:gd name="connsiteY11" fmla="*/ 654946 h 811007"/>
                <a:gd name="connsiteX12" fmla="*/ 692865 w 696495"/>
                <a:gd name="connsiteY12" fmla="*/ 718715 h 811007"/>
                <a:gd name="connsiteX13" fmla="*/ 598790 w 696495"/>
                <a:gd name="connsiteY13" fmla="*/ 804200 h 811007"/>
                <a:gd name="connsiteX14" fmla="*/ 397242 w 696495"/>
                <a:gd name="connsiteY14" fmla="*/ 678172 h 811007"/>
                <a:gd name="connsiteX15" fmla="*/ 349209 w 696495"/>
                <a:gd name="connsiteY15" fmla="*/ 630688 h 811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6495" h="811007">
                  <a:moveTo>
                    <a:pt x="349209" y="630688"/>
                  </a:moveTo>
                  <a:cubicBezTo>
                    <a:pt x="379994" y="600315"/>
                    <a:pt x="383911" y="579907"/>
                    <a:pt x="363708" y="539088"/>
                  </a:cubicBezTo>
                  <a:cubicBezTo>
                    <a:pt x="329968" y="470920"/>
                    <a:pt x="281728" y="412786"/>
                    <a:pt x="233557" y="354651"/>
                  </a:cubicBezTo>
                  <a:cubicBezTo>
                    <a:pt x="170062" y="278030"/>
                    <a:pt x="102444" y="205121"/>
                    <a:pt x="33246" y="133656"/>
                  </a:cubicBezTo>
                  <a:cubicBezTo>
                    <a:pt x="26237" y="126371"/>
                    <a:pt x="20052" y="117507"/>
                    <a:pt x="8507" y="116682"/>
                  </a:cubicBezTo>
                  <a:cubicBezTo>
                    <a:pt x="8645" y="112696"/>
                    <a:pt x="-7091" y="112696"/>
                    <a:pt x="3904" y="108642"/>
                  </a:cubicBezTo>
                  <a:cubicBezTo>
                    <a:pt x="18265" y="103351"/>
                    <a:pt x="39018" y="124722"/>
                    <a:pt x="50219" y="105619"/>
                  </a:cubicBezTo>
                  <a:cubicBezTo>
                    <a:pt x="63069" y="83698"/>
                    <a:pt x="69735" y="58341"/>
                    <a:pt x="69597" y="31541"/>
                  </a:cubicBezTo>
                  <a:cubicBezTo>
                    <a:pt x="69528" y="21509"/>
                    <a:pt x="59702" y="8864"/>
                    <a:pt x="73171" y="0"/>
                  </a:cubicBezTo>
                  <a:cubicBezTo>
                    <a:pt x="85403" y="14637"/>
                    <a:pt x="104918" y="69"/>
                    <a:pt x="117975" y="11201"/>
                  </a:cubicBezTo>
                  <a:cubicBezTo>
                    <a:pt x="282278" y="173512"/>
                    <a:pt x="431807" y="349085"/>
                    <a:pt x="580855" y="525139"/>
                  </a:cubicBezTo>
                  <a:cubicBezTo>
                    <a:pt x="614871" y="565339"/>
                    <a:pt x="646343" y="607325"/>
                    <a:pt x="669088" y="654946"/>
                  </a:cubicBezTo>
                  <a:cubicBezTo>
                    <a:pt x="678846" y="675355"/>
                    <a:pt x="688123" y="696726"/>
                    <a:pt x="692865" y="718715"/>
                  </a:cubicBezTo>
                  <a:cubicBezTo>
                    <a:pt x="708738" y="792862"/>
                    <a:pt x="671699" y="826533"/>
                    <a:pt x="598790" y="804200"/>
                  </a:cubicBezTo>
                  <a:cubicBezTo>
                    <a:pt x="520659" y="780218"/>
                    <a:pt x="457988" y="730260"/>
                    <a:pt x="397242" y="678172"/>
                  </a:cubicBezTo>
                  <a:cubicBezTo>
                    <a:pt x="380269" y="663673"/>
                    <a:pt x="359723" y="652060"/>
                    <a:pt x="349209" y="63068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6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06E2957-9BD3-4229-9841-125ADD06F385}"/>
                </a:ext>
              </a:extLst>
            </p:cNvPr>
            <p:cNvSpPr/>
            <p:nvPr/>
          </p:nvSpPr>
          <p:spPr>
            <a:xfrm>
              <a:off x="4993127" y="1894194"/>
              <a:ext cx="3690953" cy="1171650"/>
            </a:xfrm>
            <a:custGeom>
              <a:avLst/>
              <a:gdLst>
                <a:gd name="connsiteX0" fmla="*/ 1474909 w 3690953"/>
                <a:gd name="connsiteY0" fmla="*/ 1156035 h 1171650"/>
                <a:gd name="connsiteX1" fmla="*/ 945235 w 3690953"/>
                <a:gd name="connsiteY1" fmla="*/ 1139612 h 1171650"/>
                <a:gd name="connsiteX2" fmla="*/ 624668 w 3690953"/>
                <a:gd name="connsiteY2" fmla="*/ 1135832 h 1171650"/>
                <a:gd name="connsiteX3" fmla="*/ 560142 w 3690953"/>
                <a:gd name="connsiteY3" fmla="*/ 1141811 h 1171650"/>
                <a:gd name="connsiteX4" fmla="*/ 399275 w 3690953"/>
                <a:gd name="connsiteY4" fmla="*/ 1144010 h 1171650"/>
                <a:gd name="connsiteX5" fmla="*/ 149968 w 3690953"/>
                <a:gd name="connsiteY5" fmla="*/ 1083057 h 1171650"/>
                <a:gd name="connsiteX6" fmla="*/ 54176 w 3690953"/>
                <a:gd name="connsiteY6" fmla="*/ 1045881 h 1171650"/>
                <a:gd name="connsiteX7" fmla="*/ 22222 w 3690953"/>
                <a:gd name="connsiteY7" fmla="*/ 1014202 h 1171650"/>
                <a:gd name="connsiteX8" fmla="*/ 13495 w 3690953"/>
                <a:gd name="connsiteY8" fmla="*/ 863574 h 1171650"/>
                <a:gd name="connsiteX9" fmla="*/ 57337 w 3690953"/>
                <a:gd name="connsiteY9" fmla="*/ 833544 h 1171650"/>
                <a:gd name="connsiteX10" fmla="*/ 401061 w 3690953"/>
                <a:gd name="connsiteY10" fmla="*/ 826054 h 1171650"/>
                <a:gd name="connsiteX11" fmla="*/ 469298 w 3690953"/>
                <a:gd name="connsiteY11" fmla="*/ 830108 h 1171650"/>
                <a:gd name="connsiteX12" fmla="*/ 487233 w 3690953"/>
                <a:gd name="connsiteY12" fmla="*/ 789496 h 1171650"/>
                <a:gd name="connsiteX13" fmla="*/ 455417 w 3690953"/>
                <a:gd name="connsiteY13" fmla="*/ 651306 h 1171650"/>
                <a:gd name="connsiteX14" fmla="*/ 463663 w 3690953"/>
                <a:gd name="connsiteY14" fmla="*/ 646221 h 1171650"/>
                <a:gd name="connsiteX15" fmla="*/ 643497 w 3690953"/>
                <a:gd name="connsiteY15" fmla="*/ 756993 h 1171650"/>
                <a:gd name="connsiteX16" fmla="*/ 793438 w 3690953"/>
                <a:gd name="connsiteY16" fmla="*/ 858145 h 1171650"/>
                <a:gd name="connsiteX17" fmla="*/ 832194 w 3690953"/>
                <a:gd name="connsiteY17" fmla="*/ 866322 h 1171650"/>
                <a:gd name="connsiteX18" fmla="*/ 1150356 w 3690953"/>
                <a:gd name="connsiteY18" fmla="*/ 803721 h 1171650"/>
                <a:gd name="connsiteX19" fmla="*/ 1460410 w 3690953"/>
                <a:gd name="connsiteY19" fmla="*/ 755069 h 1171650"/>
                <a:gd name="connsiteX20" fmla="*/ 1768745 w 3690953"/>
                <a:gd name="connsiteY20" fmla="*/ 716312 h 1171650"/>
                <a:gd name="connsiteX21" fmla="*/ 2093435 w 3690953"/>
                <a:gd name="connsiteY21" fmla="*/ 705798 h 1171650"/>
                <a:gd name="connsiteX22" fmla="*/ 2353461 w 3690953"/>
                <a:gd name="connsiteY22" fmla="*/ 629453 h 1171650"/>
                <a:gd name="connsiteX23" fmla="*/ 2777104 w 3690953"/>
                <a:gd name="connsiteY23" fmla="*/ 336168 h 1171650"/>
                <a:gd name="connsiteX24" fmla="*/ 3268777 w 3690953"/>
                <a:gd name="connsiteY24" fmla="*/ 37247 h 1171650"/>
                <a:gd name="connsiteX25" fmla="*/ 3480840 w 3690953"/>
                <a:gd name="connsiteY25" fmla="*/ 9485 h 1171650"/>
                <a:gd name="connsiteX26" fmla="*/ 3648854 w 3690953"/>
                <a:gd name="connsiteY26" fmla="*/ 185745 h 1171650"/>
                <a:gd name="connsiteX27" fmla="*/ 3688984 w 3690953"/>
                <a:gd name="connsiteY27" fmla="*/ 340634 h 1171650"/>
                <a:gd name="connsiteX28" fmla="*/ 3655657 w 3690953"/>
                <a:gd name="connsiteY28" fmla="*/ 487758 h 1171650"/>
                <a:gd name="connsiteX29" fmla="*/ 3417345 w 3690953"/>
                <a:gd name="connsiteY29" fmla="*/ 717343 h 1171650"/>
                <a:gd name="connsiteX30" fmla="*/ 2782808 w 3690953"/>
                <a:gd name="connsiteY30" fmla="*/ 1007399 h 1171650"/>
                <a:gd name="connsiteX31" fmla="*/ 2433860 w 3690953"/>
                <a:gd name="connsiteY31" fmla="*/ 1113362 h 1171650"/>
                <a:gd name="connsiteX32" fmla="*/ 1916075 w 3690953"/>
                <a:gd name="connsiteY32" fmla="*/ 1169573 h 1171650"/>
                <a:gd name="connsiteX33" fmla="*/ 1474909 w 3690953"/>
                <a:gd name="connsiteY33" fmla="*/ 1156035 h 11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690953" h="1171650">
                  <a:moveTo>
                    <a:pt x="1474909" y="1156035"/>
                  </a:moveTo>
                  <a:cubicBezTo>
                    <a:pt x="1298305" y="1150950"/>
                    <a:pt x="1121563" y="1149370"/>
                    <a:pt x="945235" y="1139612"/>
                  </a:cubicBezTo>
                  <a:cubicBezTo>
                    <a:pt x="838242" y="1133702"/>
                    <a:pt x="731592" y="1130541"/>
                    <a:pt x="624668" y="1135832"/>
                  </a:cubicBezTo>
                  <a:cubicBezTo>
                    <a:pt x="603091" y="1136863"/>
                    <a:pt x="581651" y="1139749"/>
                    <a:pt x="560142" y="1141811"/>
                  </a:cubicBezTo>
                  <a:cubicBezTo>
                    <a:pt x="506405" y="1142017"/>
                    <a:pt x="451500" y="1135076"/>
                    <a:pt x="399275" y="1144010"/>
                  </a:cubicBezTo>
                  <a:cubicBezTo>
                    <a:pt x="305407" y="1160021"/>
                    <a:pt x="228993" y="1120302"/>
                    <a:pt x="149968" y="1083057"/>
                  </a:cubicBezTo>
                  <a:cubicBezTo>
                    <a:pt x="119045" y="1068489"/>
                    <a:pt x="86541" y="1057082"/>
                    <a:pt x="54176" y="1045881"/>
                  </a:cubicBezTo>
                  <a:cubicBezTo>
                    <a:pt x="37477" y="1040109"/>
                    <a:pt x="31293" y="1027740"/>
                    <a:pt x="22222" y="1014202"/>
                  </a:cubicBezTo>
                  <a:cubicBezTo>
                    <a:pt x="-10556" y="965001"/>
                    <a:pt x="-1348" y="913737"/>
                    <a:pt x="13495" y="863574"/>
                  </a:cubicBezTo>
                  <a:cubicBezTo>
                    <a:pt x="17824" y="849074"/>
                    <a:pt x="30674" y="836705"/>
                    <a:pt x="57337" y="833544"/>
                  </a:cubicBezTo>
                  <a:cubicBezTo>
                    <a:pt x="172095" y="819869"/>
                    <a:pt x="286715" y="832445"/>
                    <a:pt x="401061" y="826054"/>
                  </a:cubicBezTo>
                  <a:cubicBezTo>
                    <a:pt x="424013" y="824749"/>
                    <a:pt x="443116" y="840485"/>
                    <a:pt x="469298" y="830108"/>
                  </a:cubicBezTo>
                  <a:cubicBezTo>
                    <a:pt x="495135" y="819869"/>
                    <a:pt x="494654" y="807088"/>
                    <a:pt x="487233" y="789496"/>
                  </a:cubicBezTo>
                  <a:cubicBezTo>
                    <a:pt x="468473" y="745174"/>
                    <a:pt x="468130" y="696865"/>
                    <a:pt x="455417" y="651306"/>
                  </a:cubicBezTo>
                  <a:cubicBezTo>
                    <a:pt x="455142" y="650412"/>
                    <a:pt x="460777" y="647938"/>
                    <a:pt x="463663" y="646221"/>
                  </a:cubicBezTo>
                  <a:cubicBezTo>
                    <a:pt x="527983" y="676044"/>
                    <a:pt x="584675" y="718237"/>
                    <a:pt x="643497" y="756993"/>
                  </a:cubicBezTo>
                  <a:cubicBezTo>
                    <a:pt x="693797" y="790184"/>
                    <a:pt x="743961" y="823649"/>
                    <a:pt x="793438" y="858145"/>
                  </a:cubicBezTo>
                  <a:cubicBezTo>
                    <a:pt x="806013" y="866941"/>
                    <a:pt x="818726" y="869690"/>
                    <a:pt x="832194" y="866322"/>
                  </a:cubicBezTo>
                  <a:cubicBezTo>
                    <a:pt x="937126" y="839660"/>
                    <a:pt x="1043982" y="822137"/>
                    <a:pt x="1150356" y="803721"/>
                  </a:cubicBezTo>
                  <a:cubicBezTo>
                    <a:pt x="1253364" y="785854"/>
                    <a:pt x="1356784" y="769775"/>
                    <a:pt x="1460410" y="755069"/>
                  </a:cubicBezTo>
                  <a:cubicBezTo>
                    <a:pt x="1563073" y="740501"/>
                    <a:pt x="1666012" y="729643"/>
                    <a:pt x="1768745" y="716312"/>
                  </a:cubicBezTo>
                  <a:cubicBezTo>
                    <a:pt x="1877181" y="715007"/>
                    <a:pt x="1986166" y="690956"/>
                    <a:pt x="2093435" y="705798"/>
                  </a:cubicBezTo>
                  <a:cubicBezTo>
                    <a:pt x="2195617" y="719954"/>
                    <a:pt x="2274505" y="681198"/>
                    <a:pt x="2353461" y="629453"/>
                  </a:cubicBezTo>
                  <a:cubicBezTo>
                    <a:pt x="2497150" y="535242"/>
                    <a:pt x="2635752" y="433746"/>
                    <a:pt x="2777104" y="336168"/>
                  </a:cubicBezTo>
                  <a:cubicBezTo>
                    <a:pt x="2935223" y="227044"/>
                    <a:pt x="3093411" y="117852"/>
                    <a:pt x="3268777" y="37247"/>
                  </a:cubicBezTo>
                  <a:cubicBezTo>
                    <a:pt x="3336052" y="6324"/>
                    <a:pt x="3406969" y="-12367"/>
                    <a:pt x="3480840" y="9485"/>
                  </a:cubicBezTo>
                  <a:cubicBezTo>
                    <a:pt x="3569622" y="35735"/>
                    <a:pt x="3615732" y="105346"/>
                    <a:pt x="3648854" y="185745"/>
                  </a:cubicBezTo>
                  <a:cubicBezTo>
                    <a:pt x="3669331" y="235428"/>
                    <a:pt x="3681219" y="287997"/>
                    <a:pt x="3688984" y="340634"/>
                  </a:cubicBezTo>
                  <a:cubicBezTo>
                    <a:pt x="3696612" y="392516"/>
                    <a:pt x="3681357" y="441786"/>
                    <a:pt x="3655657" y="487758"/>
                  </a:cubicBezTo>
                  <a:cubicBezTo>
                    <a:pt x="3599377" y="588429"/>
                    <a:pt x="3511488" y="656322"/>
                    <a:pt x="3417345" y="717343"/>
                  </a:cubicBezTo>
                  <a:cubicBezTo>
                    <a:pt x="3220125" y="845226"/>
                    <a:pt x="3003597" y="930642"/>
                    <a:pt x="2782808" y="1007399"/>
                  </a:cubicBezTo>
                  <a:cubicBezTo>
                    <a:pt x="2667775" y="1047324"/>
                    <a:pt x="2550680" y="1079828"/>
                    <a:pt x="2433860" y="1113362"/>
                  </a:cubicBezTo>
                  <a:cubicBezTo>
                    <a:pt x="2264610" y="1162014"/>
                    <a:pt x="2091717" y="1177819"/>
                    <a:pt x="1916075" y="1169573"/>
                  </a:cubicBezTo>
                  <a:cubicBezTo>
                    <a:pt x="1866873" y="1167030"/>
                    <a:pt x="1572831" y="1158853"/>
                    <a:pt x="1474909" y="1156035"/>
                  </a:cubicBezTo>
                  <a:close/>
                </a:path>
              </a:pathLst>
            </a:custGeom>
            <a:solidFill>
              <a:srgbClr val="EABB8B"/>
            </a:solidFill>
            <a:ln w="6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49D77AA-E2AB-4CC6-B58A-541C25898677}"/>
                </a:ext>
              </a:extLst>
            </p:cNvPr>
            <p:cNvSpPr/>
            <p:nvPr/>
          </p:nvSpPr>
          <p:spPr>
            <a:xfrm>
              <a:off x="7146071" y="636221"/>
              <a:ext cx="880602" cy="972241"/>
            </a:xfrm>
            <a:custGeom>
              <a:avLst/>
              <a:gdLst>
                <a:gd name="connsiteX0" fmla="*/ 879240 w 880602"/>
                <a:gd name="connsiteY0" fmla="*/ 902362 h 972241"/>
                <a:gd name="connsiteX1" fmla="*/ 837116 w 880602"/>
                <a:gd name="connsiteY1" fmla="*/ 964552 h 972241"/>
                <a:gd name="connsiteX2" fmla="*/ 666147 w 880602"/>
                <a:gd name="connsiteY2" fmla="*/ 942356 h 972241"/>
                <a:gd name="connsiteX3" fmla="*/ 636117 w 880602"/>
                <a:gd name="connsiteY3" fmla="*/ 902637 h 972241"/>
                <a:gd name="connsiteX4" fmla="*/ 616602 w 880602"/>
                <a:gd name="connsiteY4" fmla="*/ 820314 h 972241"/>
                <a:gd name="connsiteX5" fmla="*/ 559910 w 880602"/>
                <a:gd name="connsiteY5" fmla="*/ 595333 h 972241"/>
                <a:gd name="connsiteX6" fmla="*/ 529056 w 880602"/>
                <a:gd name="connsiteY6" fmla="*/ 582345 h 972241"/>
                <a:gd name="connsiteX7" fmla="*/ 455872 w 880602"/>
                <a:gd name="connsiteY7" fmla="*/ 618972 h 972241"/>
                <a:gd name="connsiteX8" fmla="*/ 347367 w 880602"/>
                <a:gd name="connsiteY8" fmla="*/ 610588 h 972241"/>
                <a:gd name="connsiteX9" fmla="*/ 106718 w 880602"/>
                <a:gd name="connsiteY9" fmla="*/ 405879 h 972241"/>
                <a:gd name="connsiteX10" fmla="*/ 34771 w 880602"/>
                <a:gd name="connsiteY10" fmla="*/ 208522 h 972241"/>
                <a:gd name="connsiteX11" fmla="*/ 0 w 880602"/>
                <a:gd name="connsiteY11" fmla="*/ 81601 h 972241"/>
                <a:gd name="connsiteX12" fmla="*/ 592482 w 880602"/>
                <a:gd name="connsiteY12" fmla="*/ 4638 h 972241"/>
                <a:gd name="connsiteX13" fmla="*/ 671438 w 880602"/>
                <a:gd name="connsiteY13" fmla="*/ 36591 h 972241"/>
                <a:gd name="connsiteX14" fmla="*/ 710676 w 880602"/>
                <a:gd name="connsiteY14" fmla="*/ 247691 h 972241"/>
                <a:gd name="connsiteX15" fmla="*/ 696108 w 880602"/>
                <a:gd name="connsiteY15" fmla="*/ 530807 h 972241"/>
                <a:gd name="connsiteX16" fmla="*/ 845843 w 880602"/>
                <a:gd name="connsiteY16" fmla="*/ 859345 h 972241"/>
                <a:gd name="connsiteX17" fmla="*/ 879240 w 880602"/>
                <a:gd name="connsiteY17" fmla="*/ 902362 h 972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0602" h="972241">
                  <a:moveTo>
                    <a:pt x="879240" y="902362"/>
                  </a:moveTo>
                  <a:cubicBezTo>
                    <a:pt x="885562" y="936858"/>
                    <a:pt x="869619" y="955275"/>
                    <a:pt x="837116" y="964552"/>
                  </a:cubicBezTo>
                  <a:cubicBezTo>
                    <a:pt x="776644" y="981868"/>
                    <a:pt x="720503" y="967987"/>
                    <a:pt x="666147" y="942356"/>
                  </a:cubicBezTo>
                  <a:cubicBezTo>
                    <a:pt x="650342" y="934934"/>
                    <a:pt x="640653" y="919542"/>
                    <a:pt x="636117" y="902637"/>
                  </a:cubicBezTo>
                  <a:cubicBezTo>
                    <a:pt x="628833" y="875425"/>
                    <a:pt x="622992" y="847801"/>
                    <a:pt x="616602" y="820314"/>
                  </a:cubicBezTo>
                  <a:cubicBezTo>
                    <a:pt x="597567" y="745343"/>
                    <a:pt x="577639" y="670647"/>
                    <a:pt x="559910" y="595333"/>
                  </a:cubicBezTo>
                  <a:cubicBezTo>
                    <a:pt x="554619" y="572793"/>
                    <a:pt x="548090" y="570801"/>
                    <a:pt x="529056" y="582345"/>
                  </a:cubicBezTo>
                  <a:cubicBezTo>
                    <a:pt x="505761" y="596432"/>
                    <a:pt x="480335" y="606877"/>
                    <a:pt x="455872" y="618972"/>
                  </a:cubicBezTo>
                  <a:cubicBezTo>
                    <a:pt x="418008" y="637594"/>
                    <a:pt x="383856" y="635533"/>
                    <a:pt x="347367" y="610588"/>
                  </a:cubicBezTo>
                  <a:cubicBezTo>
                    <a:pt x="259752" y="550735"/>
                    <a:pt x="167670" y="496861"/>
                    <a:pt x="106718" y="405879"/>
                  </a:cubicBezTo>
                  <a:cubicBezTo>
                    <a:pt x="89745" y="337505"/>
                    <a:pt x="54149" y="275934"/>
                    <a:pt x="34771" y="208522"/>
                  </a:cubicBezTo>
                  <a:cubicBezTo>
                    <a:pt x="22677" y="166330"/>
                    <a:pt x="3573" y="126061"/>
                    <a:pt x="0" y="81601"/>
                  </a:cubicBezTo>
                  <a:cubicBezTo>
                    <a:pt x="201755" y="88542"/>
                    <a:pt x="397462" y="49235"/>
                    <a:pt x="592482" y="4638"/>
                  </a:cubicBezTo>
                  <a:cubicBezTo>
                    <a:pt x="635980" y="-5326"/>
                    <a:pt x="648143" y="-1203"/>
                    <a:pt x="671438" y="36591"/>
                  </a:cubicBezTo>
                  <a:cubicBezTo>
                    <a:pt x="711707" y="101873"/>
                    <a:pt x="719952" y="173133"/>
                    <a:pt x="710676" y="247691"/>
                  </a:cubicBezTo>
                  <a:cubicBezTo>
                    <a:pt x="698925" y="341697"/>
                    <a:pt x="685594" y="435633"/>
                    <a:pt x="696108" y="530807"/>
                  </a:cubicBezTo>
                  <a:cubicBezTo>
                    <a:pt x="710057" y="656766"/>
                    <a:pt x="767780" y="762660"/>
                    <a:pt x="845843" y="859345"/>
                  </a:cubicBezTo>
                  <a:cubicBezTo>
                    <a:pt x="857250" y="873501"/>
                    <a:pt x="868108" y="888000"/>
                    <a:pt x="879240" y="902362"/>
                  </a:cubicBezTo>
                  <a:close/>
                </a:path>
              </a:pathLst>
            </a:custGeom>
            <a:solidFill>
              <a:srgbClr val="EABB8B"/>
            </a:solidFill>
            <a:ln w="6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A743E57-F2EB-4E40-8F66-279F4AFAAAED}"/>
                </a:ext>
              </a:extLst>
            </p:cNvPr>
            <p:cNvSpPr/>
            <p:nvPr/>
          </p:nvSpPr>
          <p:spPr>
            <a:xfrm>
              <a:off x="7096635" y="1042099"/>
              <a:ext cx="666037" cy="694210"/>
            </a:xfrm>
            <a:custGeom>
              <a:avLst/>
              <a:gdLst>
                <a:gd name="connsiteX0" fmla="*/ 156153 w 666037"/>
                <a:gd name="connsiteY0" fmla="*/ 0 h 694210"/>
                <a:gd name="connsiteX1" fmla="*/ 396802 w 666037"/>
                <a:gd name="connsiteY1" fmla="*/ 204709 h 694210"/>
                <a:gd name="connsiteX2" fmla="*/ 505307 w 666037"/>
                <a:gd name="connsiteY2" fmla="*/ 213093 h 694210"/>
                <a:gd name="connsiteX3" fmla="*/ 578491 w 666037"/>
                <a:gd name="connsiteY3" fmla="*/ 176466 h 694210"/>
                <a:gd name="connsiteX4" fmla="*/ 609345 w 666037"/>
                <a:gd name="connsiteY4" fmla="*/ 189454 h 694210"/>
                <a:gd name="connsiteX5" fmla="*/ 666037 w 666037"/>
                <a:gd name="connsiteY5" fmla="*/ 414435 h 694210"/>
                <a:gd name="connsiteX6" fmla="*/ 143441 w 666037"/>
                <a:gd name="connsiteY6" fmla="*/ 676661 h 694210"/>
                <a:gd name="connsiteX7" fmla="*/ 104272 w 666037"/>
                <a:gd name="connsiteY7" fmla="*/ 689717 h 694210"/>
                <a:gd name="connsiteX8" fmla="*/ 14321 w 666037"/>
                <a:gd name="connsiteY8" fmla="*/ 363996 h 694210"/>
                <a:gd name="connsiteX9" fmla="*/ 78022 w 666037"/>
                <a:gd name="connsiteY9" fmla="*/ 186774 h 694210"/>
                <a:gd name="connsiteX10" fmla="*/ 156153 w 666037"/>
                <a:gd name="connsiteY10" fmla="*/ 0 h 694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037" h="694210">
                  <a:moveTo>
                    <a:pt x="156153" y="0"/>
                  </a:moveTo>
                  <a:cubicBezTo>
                    <a:pt x="217106" y="90982"/>
                    <a:pt x="309256" y="144856"/>
                    <a:pt x="396802" y="204709"/>
                  </a:cubicBezTo>
                  <a:cubicBezTo>
                    <a:pt x="433291" y="229654"/>
                    <a:pt x="467444" y="231715"/>
                    <a:pt x="505307" y="213093"/>
                  </a:cubicBezTo>
                  <a:cubicBezTo>
                    <a:pt x="529770" y="201067"/>
                    <a:pt x="555265" y="190554"/>
                    <a:pt x="578491" y="176466"/>
                  </a:cubicBezTo>
                  <a:cubicBezTo>
                    <a:pt x="597525" y="164991"/>
                    <a:pt x="604054" y="166915"/>
                    <a:pt x="609345" y="189454"/>
                  </a:cubicBezTo>
                  <a:cubicBezTo>
                    <a:pt x="627005" y="264700"/>
                    <a:pt x="646933" y="339464"/>
                    <a:pt x="666037" y="414435"/>
                  </a:cubicBezTo>
                  <a:cubicBezTo>
                    <a:pt x="455349" y="429140"/>
                    <a:pt x="290015" y="534347"/>
                    <a:pt x="143441" y="676661"/>
                  </a:cubicBezTo>
                  <a:cubicBezTo>
                    <a:pt x="132308" y="687518"/>
                    <a:pt x="122757" y="701536"/>
                    <a:pt x="104272" y="689717"/>
                  </a:cubicBezTo>
                  <a:cubicBezTo>
                    <a:pt x="-8425" y="617495"/>
                    <a:pt x="-13854" y="482328"/>
                    <a:pt x="14321" y="363996"/>
                  </a:cubicBezTo>
                  <a:cubicBezTo>
                    <a:pt x="28889" y="302769"/>
                    <a:pt x="52252" y="244016"/>
                    <a:pt x="78022" y="186774"/>
                  </a:cubicBezTo>
                  <a:cubicBezTo>
                    <a:pt x="92246" y="155301"/>
                    <a:pt x="172302" y="24120"/>
                    <a:pt x="156153" y="0"/>
                  </a:cubicBezTo>
                  <a:close/>
                </a:path>
              </a:pathLst>
            </a:custGeom>
            <a:solidFill>
              <a:schemeClr val="accent4"/>
            </a:solidFill>
            <a:ln w="6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AF252CA-F293-4771-94BA-831C55E9828E}"/>
                </a:ext>
              </a:extLst>
            </p:cNvPr>
            <p:cNvSpPr/>
            <p:nvPr/>
          </p:nvSpPr>
          <p:spPr>
            <a:xfrm>
              <a:off x="5429303" y="3827148"/>
              <a:ext cx="1180497" cy="1087684"/>
            </a:xfrm>
            <a:custGeom>
              <a:avLst/>
              <a:gdLst>
                <a:gd name="connsiteX0" fmla="*/ 0 w 1180497"/>
                <a:gd name="connsiteY0" fmla="*/ 1060722 h 1087684"/>
                <a:gd name="connsiteX1" fmla="*/ 453466 w 1180497"/>
                <a:gd name="connsiteY1" fmla="*/ 621343 h 1087684"/>
                <a:gd name="connsiteX2" fmla="*/ 671782 w 1180497"/>
                <a:gd name="connsiteY2" fmla="*/ 488237 h 1087684"/>
                <a:gd name="connsiteX3" fmla="*/ 731910 w 1180497"/>
                <a:gd name="connsiteY3" fmla="*/ 450374 h 1087684"/>
                <a:gd name="connsiteX4" fmla="*/ 1059485 w 1180497"/>
                <a:gd name="connsiteY4" fmla="*/ 129395 h 1087684"/>
                <a:gd name="connsiteX5" fmla="*/ 1180497 w 1180497"/>
                <a:gd name="connsiteY5" fmla="*/ 0 h 1087684"/>
                <a:gd name="connsiteX6" fmla="*/ 1081544 w 1180497"/>
                <a:gd name="connsiteY6" fmla="*/ 282841 h 1087684"/>
                <a:gd name="connsiteX7" fmla="*/ 965343 w 1180497"/>
                <a:gd name="connsiteY7" fmla="*/ 563689 h 1087684"/>
                <a:gd name="connsiteX8" fmla="*/ 889960 w 1180497"/>
                <a:gd name="connsiteY8" fmla="*/ 652884 h 1087684"/>
                <a:gd name="connsiteX9" fmla="*/ 844194 w 1180497"/>
                <a:gd name="connsiteY9" fmla="*/ 705728 h 1087684"/>
                <a:gd name="connsiteX10" fmla="*/ 812652 w 1180497"/>
                <a:gd name="connsiteY10" fmla="*/ 758572 h 1087684"/>
                <a:gd name="connsiteX11" fmla="*/ 509196 w 1180497"/>
                <a:gd name="connsiteY11" fmla="*/ 1028288 h 1087684"/>
                <a:gd name="connsiteX12" fmla="*/ 484389 w 1180497"/>
                <a:gd name="connsiteY12" fmla="*/ 1033442 h 1087684"/>
                <a:gd name="connsiteX13" fmla="*/ 488856 w 1180497"/>
                <a:gd name="connsiteY13" fmla="*/ 1005748 h 1087684"/>
                <a:gd name="connsiteX14" fmla="*/ 568981 w 1180497"/>
                <a:gd name="connsiteY14" fmla="*/ 882538 h 1087684"/>
                <a:gd name="connsiteX15" fmla="*/ 589046 w 1180497"/>
                <a:gd name="connsiteY15" fmla="*/ 848454 h 1087684"/>
                <a:gd name="connsiteX16" fmla="*/ 381176 w 1180497"/>
                <a:gd name="connsiteY16" fmla="*/ 990768 h 1087684"/>
                <a:gd name="connsiteX17" fmla="*/ 236800 w 1180497"/>
                <a:gd name="connsiteY17" fmla="*/ 1072542 h 1087684"/>
                <a:gd name="connsiteX18" fmla="*/ 202992 w 1180497"/>
                <a:gd name="connsiteY18" fmla="*/ 1076734 h 1087684"/>
                <a:gd name="connsiteX19" fmla="*/ 44735 w 1180497"/>
                <a:gd name="connsiteY19" fmla="*/ 1076321 h 1087684"/>
                <a:gd name="connsiteX20" fmla="*/ 0 w 1180497"/>
                <a:gd name="connsiteY20" fmla="*/ 1060722 h 1087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0497" h="1087684">
                  <a:moveTo>
                    <a:pt x="0" y="1060722"/>
                  </a:moveTo>
                  <a:cubicBezTo>
                    <a:pt x="148086" y="911056"/>
                    <a:pt x="292118" y="757129"/>
                    <a:pt x="453466" y="621343"/>
                  </a:cubicBezTo>
                  <a:cubicBezTo>
                    <a:pt x="518885" y="566300"/>
                    <a:pt x="594818" y="525551"/>
                    <a:pt x="671782" y="488237"/>
                  </a:cubicBezTo>
                  <a:cubicBezTo>
                    <a:pt x="693634" y="477655"/>
                    <a:pt x="714112" y="466523"/>
                    <a:pt x="731910" y="450374"/>
                  </a:cubicBezTo>
                  <a:cubicBezTo>
                    <a:pt x="845156" y="347504"/>
                    <a:pt x="952836" y="238999"/>
                    <a:pt x="1059485" y="129395"/>
                  </a:cubicBezTo>
                  <a:cubicBezTo>
                    <a:pt x="1100648" y="87065"/>
                    <a:pt x="1140228" y="43154"/>
                    <a:pt x="1180497" y="0"/>
                  </a:cubicBezTo>
                  <a:cubicBezTo>
                    <a:pt x="1154797" y="96823"/>
                    <a:pt x="1116796" y="189454"/>
                    <a:pt x="1081544" y="282841"/>
                  </a:cubicBezTo>
                  <a:cubicBezTo>
                    <a:pt x="1044368" y="381451"/>
                    <a:pt x="1005474" y="466110"/>
                    <a:pt x="965343" y="563689"/>
                  </a:cubicBezTo>
                  <a:cubicBezTo>
                    <a:pt x="949813" y="601415"/>
                    <a:pt x="924731" y="615502"/>
                    <a:pt x="889960" y="652884"/>
                  </a:cubicBezTo>
                  <a:cubicBezTo>
                    <a:pt x="869276" y="671301"/>
                    <a:pt x="860136" y="684632"/>
                    <a:pt x="844194" y="705728"/>
                  </a:cubicBezTo>
                  <a:cubicBezTo>
                    <a:pt x="839452" y="710332"/>
                    <a:pt x="826671" y="737682"/>
                    <a:pt x="812652" y="758572"/>
                  </a:cubicBezTo>
                  <a:cubicBezTo>
                    <a:pt x="729023" y="883294"/>
                    <a:pt x="637904" y="957715"/>
                    <a:pt x="509196" y="1028288"/>
                  </a:cubicBezTo>
                  <a:cubicBezTo>
                    <a:pt x="501363" y="1032617"/>
                    <a:pt x="491880" y="1040382"/>
                    <a:pt x="484389" y="1033442"/>
                  </a:cubicBezTo>
                  <a:cubicBezTo>
                    <a:pt x="474769" y="1024577"/>
                    <a:pt x="484527" y="1014201"/>
                    <a:pt x="488856" y="1005748"/>
                  </a:cubicBezTo>
                  <a:cubicBezTo>
                    <a:pt x="511327" y="961975"/>
                    <a:pt x="540875" y="922669"/>
                    <a:pt x="568981" y="882538"/>
                  </a:cubicBezTo>
                  <a:cubicBezTo>
                    <a:pt x="576471" y="871818"/>
                    <a:pt x="583686" y="860961"/>
                    <a:pt x="589046" y="848454"/>
                  </a:cubicBezTo>
                  <a:cubicBezTo>
                    <a:pt x="515106" y="889891"/>
                    <a:pt x="449412" y="942116"/>
                    <a:pt x="381176" y="990768"/>
                  </a:cubicBezTo>
                  <a:cubicBezTo>
                    <a:pt x="336028" y="1022996"/>
                    <a:pt x="295004" y="1063128"/>
                    <a:pt x="236800" y="1072542"/>
                  </a:cubicBezTo>
                  <a:cubicBezTo>
                    <a:pt x="225599" y="1074329"/>
                    <a:pt x="214261" y="1075359"/>
                    <a:pt x="202992" y="1076734"/>
                  </a:cubicBezTo>
                  <a:cubicBezTo>
                    <a:pt x="120805" y="1097418"/>
                    <a:pt x="108849" y="1083811"/>
                    <a:pt x="44735" y="1076321"/>
                  </a:cubicBezTo>
                  <a:cubicBezTo>
                    <a:pt x="27212" y="1078314"/>
                    <a:pt x="14568" y="1066838"/>
                    <a:pt x="0" y="1060722"/>
                  </a:cubicBezTo>
                  <a:close/>
                </a:path>
              </a:pathLst>
            </a:custGeom>
            <a:solidFill>
              <a:srgbClr val="EABB8B"/>
            </a:solidFill>
            <a:ln w="6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355C8DB-20D8-4032-B57B-99DDE3E7C8DD}"/>
                </a:ext>
              </a:extLst>
            </p:cNvPr>
            <p:cNvSpPr/>
            <p:nvPr/>
          </p:nvSpPr>
          <p:spPr>
            <a:xfrm>
              <a:off x="4048670" y="2151346"/>
              <a:ext cx="944710" cy="981482"/>
            </a:xfrm>
            <a:custGeom>
              <a:avLst/>
              <a:gdLst>
                <a:gd name="connsiteX0" fmla="*/ 168 w 944710"/>
                <a:gd name="connsiteY0" fmla="*/ 581614 h 981482"/>
                <a:gd name="connsiteX1" fmla="*/ 8964 w 944710"/>
                <a:gd name="connsiteY1" fmla="*/ 552616 h 981482"/>
                <a:gd name="connsiteX2" fmla="*/ 109910 w 944710"/>
                <a:gd name="connsiteY2" fmla="*/ 378211 h 981482"/>
                <a:gd name="connsiteX3" fmla="*/ 174023 w 944710"/>
                <a:gd name="connsiteY3" fmla="*/ 367903 h 981482"/>
                <a:gd name="connsiteX4" fmla="*/ 371792 w 944710"/>
                <a:gd name="connsiteY4" fmla="*/ 525335 h 981482"/>
                <a:gd name="connsiteX5" fmla="*/ 431714 w 944710"/>
                <a:gd name="connsiteY5" fmla="*/ 516608 h 981482"/>
                <a:gd name="connsiteX6" fmla="*/ 571760 w 944710"/>
                <a:gd name="connsiteY6" fmla="*/ 270325 h 981482"/>
                <a:gd name="connsiteX7" fmla="*/ 708714 w 944710"/>
                <a:gd name="connsiteY7" fmla="*/ 25690 h 981482"/>
                <a:gd name="connsiteX8" fmla="*/ 767948 w 944710"/>
                <a:gd name="connsiteY8" fmla="*/ 14489 h 981482"/>
                <a:gd name="connsiteX9" fmla="*/ 923180 w 944710"/>
                <a:gd name="connsiteY9" fmla="*/ 142922 h 981482"/>
                <a:gd name="connsiteX10" fmla="*/ 934519 w 944710"/>
                <a:gd name="connsiteY10" fmla="*/ 215007 h 981482"/>
                <a:gd name="connsiteX11" fmla="*/ 525169 w 944710"/>
                <a:gd name="connsiteY11" fmla="*/ 952345 h 981482"/>
                <a:gd name="connsiteX12" fmla="*/ 460025 w 944710"/>
                <a:gd name="connsiteY12" fmla="*/ 966295 h 981482"/>
                <a:gd name="connsiteX13" fmla="*/ 143925 w 944710"/>
                <a:gd name="connsiteY13" fmla="*/ 716095 h 981482"/>
                <a:gd name="connsiteX14" fmla="*/ 25937 w 944710"/>
                <a:gd name="connsiteY14" fmla="*/ 623051 h 981482"/>
                <a:gd name="connsiteX15" fmla="*/ 168 w 944710"/>
                <a:gd name="connsiteY15" fmla="*/ 581614 h 98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44710" h="981482">
                  <a:moveTo>
                    <a:pt x="168" y="581614"/>
                  </a:moveTo>
                  <a:cubicBezTo>
                    <a:pt x="-863" y="570757"/>
                    <a:pt x="3741" y="561549"/>
                    <a:pt x="8964" y="552616"/>
                  </a:cubicBezTo>
                  <a:cubicBezTo>
                    <a:pt x="42567" y="494481"/>
                    <a:pt x="76101" y="436277"/>
                    <a:pt x="109910" y="378211"/>
                  </a:cubicBezTo>
                  <a:cubicBezTo>
                    <a:pt x="129563" y="344539"/>
                    <a:pt x="142482" y="342753"/>
                    <a:pt x="174023" y="367903"/>
                  </a:cubicBezTo>
                  <a:cubicBezTo>
                    <a:pt x="239923" y="420403"/>
                    <a:pt x="306167" y="472491"/>
                    <a:pt x="371792" y="525335"/>
                  </a:cubicBezTo>
                  <a:cubicBezTo>
                    <a:pt x="399004" y="547256"/>
                    <a:pt x="414534" y="546362"/>
                    <a:pt x="431714" y="516608"/>
                  </a:cubicBezTo>
                  <a:cubicBezTo>
                    <a:pt x="478922" y="434834"/>
                    <a:pt x="525444" y="352579"/>
                    <a:pt x="571760" y="270325"/>
                  </a:cubicBezTo>
                  <a:cubicBezTo>
                    <a:pt x="617594" y="188894"/>
                    <a:pt x="662673" y="106983"/>
                    <a:pt x="708714" y="25690"/>
                  </a:cubicBezTo>
                  <a:cubicBezTo>
                    <a:pt x="726030" y="-4820"/>
                    <a:pt x="740530" y="-7638"/>
                    <a:pt x="767948" y="14489"/>
                  </a:cubicBezTo>
                  <a:cubicBezTo>
                    <a:pt x="820173" y="56751"/>
                    <a:pt x="871505" y="99974"/>
                    <a:pt x="923180" y="142922"/>
                  </a:cubicBezTo>
                  <a:cubicBezTo>
                    <a:pt x="948057" y="163606"/>
                    <a:pt x="950736" y="185871"/>
                    <a:pt x="934519" y="215007"/>
                  </a:cubicBezTo>
                  <a:cubicBezTo>
                    <a:pt x="797496" y="460466"/>
                    <a:pt x="661505" y="706543"/>
                    <a:pt x="525169" y="952345"/>
                  </a:cubicBezTo>
                  <a:cubicBezTo>
                    <a:pt x="506615" y="985742"/>
                    <a:pt x="490948" y="990483"/>
                    <a:pt x="460025" y="966295"/>
                  </a:cubicBezTo>
                  <a:cubicBezTo>
                    <a:pt x="354131" y="883628"/>
                    <a:pt x="249200" y="799586"/>
                    <a:pt x="143925" y="716095"/>
                  </a:cubicBezTo>
                  <a:cubicBezTo>
                    <a:pt x="104687" y="684966"/>
                    <a:pt x="65381" y="653905"/>
                    <a:pt x="25937" y="623051"/>
                  </a:cubicBezTo>
                  <a:cubicBezTo>
                    <a:pt x="12125" y="612263"/>
                    <a:pt x="-1687" y="601817"/>
                    <a:pt x="168" y="581614"/>
                  </a:cubicBezTo>
                  <a:close/>
                </a:path>
              </a:pathLst>
            </a:custGeom>
            <a:solidFill>
              <a:srgbClr val="F2F5F6"/>
            </a:solidFill>
            <a:ln w="6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6F5CF0F-D322-43CD-B7F3-8AC33952E440}"/>
              </a:ext>
            </a:extLst>
          </p:cNvPr>
          <p:cNvGrpSpPr/>
          <p:nvPr/>
        </p:nvGrpSpPr>
        <p:grpSpPr>
          <a:xfrm>
            <a:off x="796621" y="2778608"/>
            <a:ext cx="3732743" cy="3551162"/>
            <a:chOff x="1880404" y="2899140"/>
            <a:chExt cx="3732743" cy="355116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95ED302-70CC-4438-AD9D-1DF6FF3E90E7}"/>
                </a:ext>
              </a:extLst>
            </p:cNvPr>
            <p:cNvSpPr txBox="1"/>
            <p:nvPr/>
          </p:nvSpPr>
          <p:spPr>
            <a:xfrm>
              <a:off x="1880404" y="2899140"/>
              <a:ext cx="3732743" cy="3139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ko-KR">
                  <a:cs typeface="Arial"/>
                </a:rPr>
                <a:t>Regulations around</a:t>
              </a:r>
              <a:endParaRPr lang="en-US" altLang="ko-KR"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7A6CE2-B6F8-44C7-91AB-AF4C8275AEE3}"/>
                </a:ext>
              </a:extLst>
            </p:cNvPr>
            <p:cNvSpPr txBox="1"/>
            <p:nvPr/>
          </p:nvSpPr>
          <p:spPr>
            <a:xfrm>
              <a:off x="1880404" y="5311164"/>
              <a:ext cx="3732743" cy="3139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ko-KR">
                  <a:cs typeface="Arial"/>
                </a:rPr>
                <a:t>Created</a:t>
              </a:r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2989846-3A04-48C2-AD47-18FB1D88315D}"/>
                </a:ext>
              </a:extLst>
            </p:cNvPr>
            <p:cNvSpPr txBox="1"/>
            <p:nvPr/>
          </p:nvSpPr>
          <p:spPr>
            <a:xfrm>
              <a:off x="1880404" y="4183709"/>
              <a:ext cx="3732743" cy="3139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ko-KR">
                  <a:cs typeface="Arial"/>
                </a:rPr>
                <a:t>Aim at</a:t>
              </a:r>
              <a:endParaRPr lang="en-US" altLang="ko-KR"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9546ADF-DEF4-44C0-88B4-C302E1D6C1B3}"/>
                </a:ext>
              </a:extLst>
            </p:cNvPr>
            <p:cNvSpPr txBox="1"/>
            <p:nvPr/>
          </p:nvSpPr>
          <p:spPr>
            <a:xfrm>
              <a:off x="2686706" y="3213072"/>
              <a:ext cx="2926441" cy="101566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171450" indent="-171450">
                <a:buFont typeface="Arial"/>
                <a:buChar char="•"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Right to privacy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Personal Information</a:t>
              </a:r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71450" indent="-171450">
                <a:buFont typeface="Arial"/>
                <a:buChar char="•"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Safeguards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Minimum requirements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Codes of conduct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0EA65E0-E227-49DA-9D05-77BE99BCB7DF}"/>
                </a:ext>
              </a:extLst>
            </p:cNvPr>
            <p:cNvSpPr txBox="1"/>
            <p:nvPr/>
          </p:nvSpPr>
          <p:spPr>
            <a:xfrm>
              <a:off x="2686706" y="4384767"/>
              <a:ext cx="2926441" cy="83099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171450" indent="-171450">
                <a:buFont typeface="Arial"/>
                <a:buChar char="•"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Protecting consumers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Providing remedies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Regulating the manner of processing personal information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B2E23C9-9E16-4A44-BC7F-3E178638B9FA}"/>
                </a:ext>
              </a:extLst>
            </p:cNvPr>
            <p:cNvSpPr txBox="1"/>
            <p:nvPr/>
          </p:nvSpPr>
          <p:spPr>
            <a:xfrm>
              <a:off x="2686706" y="5619305"/>
              <a:ext cx="2926441" cy="83099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171450" indent="-171450">
                <a:buFont typeface="Arial"/>
                <a:buChar char="•"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Information Regulator</a:t>
              </a:r>
            </a:p>
            <a:p>
              <a:pPr marL="628650" lvl="1" indent="-171450">
                <a:buFont typeface="Arial"/>
                <a:buChar char="•"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Oversees compliance of public and private bodies</a:t>
              </a:r>
            </a:p>
            <a:p>
              <a:pPr marL="628650" lvl="1" indent="-171450">
                <a:buFont typeface="Arial"/>
                <a:buChar char="•"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Investigates transgressions</a:t>
              </a:r>
            </a:p>
          </p:txBody>
        </p:sp>
      </p:grpSp>
      <p:sp>
        <p:nvSpPr>
          <p:cNvPr id="28" name="Round Same Side Corner Rectangle 11">
            <a:extLst>
              <a:ext uri="{FF2B5EF4-FFF2-40B4-BE49-F238E27FC236}">
                <a16:creationId xmlns:a16="http://schemas.microsoft.com/office/drawing/2014/main" id="{06CA8238-1FD1-47C4-B176-02B33BE6CA2E}"/>
              </a:ext>
            </a:extLst>
          </p:cNvPr>
          <p:cNvSpPr/>
          <p:nvPr/>
        </p:nvSpPr>
        <p:spPr>
          <a:xfrm rot="9900000">
            <a:off x="1019380" y="5660131"/>
            <a:ext cx="448874" cy="381232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9" name="Rounded Rectangle 27">
            <a:extLst>
              <a:ext uri="{FF2B5EF4-FFF2-40B4-BE49-F238E27FC236}">
                <a16:creationId xmlns:a16="http://schemas.microsoft.com/office/drawing/2014/main" id="{B904D0DB-87A7-46D2-9BF0-DB9F7568F47B}"/>
              </a:ext>
            </a:extLst>
          </p:cNvPr>
          <p:cNvSpPr/>
          <p:nvPr/>
        </p:nvSpPr>
        <p:spPr>
          <a:xfrm>
            <a:off x="997801" y="4427266"/>
            <a:ext cx="413112" cy="31732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0" name="Oval 21">
            <a:extLst>
              <a:ext uri="{FF2B5EF4-FFF2-40B4-BE49-F238E27FC236}">
                <a16:creationId xmlns:a16="http://schemas.microsoft.com/office/drawing/2014/main" id="{EF0F8032-69DE-4E08-9D23-50418AFE0207}"/>
              </a:ext>
            </a:extLst>
          </p:cNvPr>
          <p:cNvSpPr>
            <a:spLocks noChangeAspect="1"/>
          </p:cNvSpPr>
          <p:nvPr/>
        </p:nvSpPr>
        <p:spPr>
          <a:xfrm>
            <a:off x="977692" y="3206037"/>
            <a:ext cx="433221" cy="43683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B331B3-FDA0-4EB7-B756-7962117B5F07}"/>
              </a:ext>
            </a:extLst>
          </p:cNvPr>
          <p:cNvSpPr txBox="1"/>
          <p:nvPr/>
        </p:nvSpPr>
        <p:spPr>
          <a:xfrm>
            <a:off x="764233" y="1712296"/>
            <a:ext cx="434248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Protection of Personal Information Act</a:t>
            </a:r>
            <a:endParaRPr lang="en-US" altLang="ko-KR" sz="24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096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cs typeface="Arial"/>
              </a:rPr>
              <a:t>Personal Data Protection</a:t>
            </a:r>
            <a:endParaRPr lang="en-US"/>
          </a:p>
        </p:txBody>
      </p:sp>
      <p:grpSp>
        <p:nvGrpSpPr>
          <p:cNvPr id="3" name="Graphic 1">
            <a:extLst>
              <a:ext uri="{FF2B5EF4-FFF2-40B4-BE49-F238E27FC236}">
                <a16:creationId xmlns:a16="http://schemas.microsoft.com/office/drawing/2014/main" id="{B63942A0-EAF1-4666-AB9E-38EC8880AA40}"/>
              </a:ext>
            </a:extLst>
          </p:cNvPr>
          <p:cNvGrpSpPr/>
          <p:nvPr/>
        </p:nvGrpSpPr>
        <p:grpSpPr>
          <a:xfrm>
            <a:off x="4970976" y="2288015"/>
            <a:ext cx="6660862" cy="3855882"/>
            <a:chOff x="172557" y="0"/>
            <a:chExt cx="11846886" cy="685800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55EA8C8-370E-4204-A7E2-E92B9AF7BE43}"/>
                </a:ext>
              </a:extLst>
            </p:cNvPr>
            <p:cNvSpPr/>
            <p:nvPr/>
          </p:nvSpPr>
          <p:spPr>
            <a:xfrm>
              <a:off x="172457" y="139450"/>
              <a:ext cx="11845539" cy="6720697"/>
            </a:xfrm>
            <a:custGeom>
              <a:avLst/>
              <a:gdLst>
                <a:gd name="connsiteX0" fmla="*/ 11845474 w 11845539"/>
                <a:gd name="connsiteY0" fmla="*/ 4808480 h 6720697"/>
                <a:gd name="connsiteX1" fmla="*/ 11412966 w 11845539"/>
                <a:gd name="connsiteY1" fmla="*/ 3555624 h 6720697"/>
                <a:gd name="connsiteX2" fmla="*/ 11052612 w 11845539"/>
                <a:gd name="connsiteY2" fmla="*/ 3227842 h 6720697"/>
                <a:gd name="connsiteX3" fmla="*/ 10983482 w 11845539"/>
                <a:gd name="connsiteY3" fmla="*/ 2860891 h 6720697"/>
                <a:gd name="connsiteX4" fmla="*/ 11253267 w 11845539"/>
                <a:gd name="connsiteY4" fmla="*/ 2254322 h 6720697"/>
                <a:gd name="connsiteX5" fmla="*/ 11399978 w 11845539"/>
                <a:gd name="connsiteY5" fmla="*/ 1813018 h 6720697"/>
                <a:gd name="connsiteX6" fmla="*/ 11199805 w 11845539"/>
                <a:gd name="connsiteY6" fmla="*/ 976590 h 6720697"/>
                <a:gd name="connsiteX7" fmla="*/ 10262087 w 11845539"/>
                <a:gd name="connsiteY7" fmla="*/ 359370 h 6720697"/>
                <a:gd name="connsiteX8" fmla="*/ 8739652 w 11845539"/>
                <a:gd name="connsiteY8" fmla="*/ 2314 h 6720697"/>
                <a:gd name="connsiteX9" fmla="*/ 8738209 w 11845539"/>
                <a:gd name="connsiteY9" fmla="*/ 2314 h 6720697"/>
                <a:gd name="connsiteX10" fmla="*/ 7897039 w 11845539"/>
                <a:gd name="connsiteY10" fmla="*/ 27258 h 6720697"/>
                <a:gd name="connsiteX11" fmla="*/ 6377834 w 11845539"/>
                <a:gd name="connsiteY11" fmla="*/ 382390 h 6720697"/>
                <a:gd name="connsiteX12" fmla="*/ 5338208 w 11845539"/>
                <a:gd name="connsiteY12" fmla="*/ 777515 h 6720697"/>
                <a:gd name="connsiteX13" fmla="*/ 2418679 w 11845539"/>
                <a:gd name="connsiteY13" fmla="*/ 994388 h 6720697"/>
                <a:gd name="connsiteX14" fmla="*/ 1879522 w 11845539"/>
                <a:gd name="connsiteY14" fmla="*/ 962846 h 6720697"/>
                <a:gd name="connsiteX15" fmla="*/ 1336998 w 11845539"/>
                <a:gd name="connsiteY15" fmla="*/ 929793 h 6720697"/>
                <a:gd name="connsiteX16" fmla="*/ 229753 w 11845539"/>
                <a:gd name="connsiteY16" fmla="*/ 1615937 h 6720697"/>
                <a:gd name="connsiteX17" fmla="*/ 202541 w 11845539"/>
                <a:gd name="connsiteY17" fmla="*/ 3924705 h 6720697"/>
                <a:gd name="connsiteX18" fmla="*/ 495690 w 11845539"/>
                <a:gd name="connsiteY18" fmla="*/ 4626242 h 6720697"/>
                <a:gd name="connsiteX19" fmla="*/ 1447770 w 11845539"/>
                <a:gd name="connsiteY19" fmla="*/ 5741113 h 6720697"/>
                <a:gd name="connsiteX20" fmla="*/ 3634978 w 11845539"/>
                <a:gd name="connsiteY20" fmla="*/ 6356066 h 6720697"/>
                <a:gd name="connsiteX21" fmla="*/ 3641780 w 11845539"/>
                <a:gd name="connsiteY21" fmla="*/ 6355310 h 6720697"/>
                <a:gd name="connsiteX22" fmla="*/ 6362098 w 11845539"/>
                <a:gd name="connsiteY22" fmla="*/ 6419286 h 6720697"/>
                <a:gd name="connsiteX23" fmla="*/ 7762147 w 11845539"/>
                <a:gd name="connsiteY23" fmla="*/ 6644267 h 6720697"/>
                <a:gd name="connsiteX24" fmla="*/ 10242571 w 11845539"/>
                <a:gd name="connsiteY24" fmla="*/ 6623445 h 6720697"/>
                <a:gd name="connsiteX25" fmla="*/ 10965685 w 11845539"/>
                <a:gd name="connsiteY25" fmla="*/ 6400182 h 6720697"/>
                <a:gd name="connsiteX26" fmla="*/ 11845474 w 11845539"/>
                <a:gd name="connsiteY26" fmla="*/ 4808480 h 6720697"/>
                <a:gd name="connsiteX27" fmla="*/ 8836131 w 11845539"/>
                <a:gd name="connsiteY27" fmla="*/ 6627774 h 6720697"/>
                <a:gd name="connsiteX28" fmla="*/ 8817647 w 11845539"/>
                <a:gd name="connsiteY28" fmla="*/ 6621452 h 6720697"/>
                <a:gd name="connsiteX29" fmla="*/ 8900039 w 11845539"/>
                <a:gd name="connsiteY29" fmla="*/ 6630798 h 6720697"/>
                <a:gd name="connsiteX30" fmla="*/ 8836131 w 11845539"/>
                <a:gd name="connsiteY30" fmla="*/ 6627774 h 6720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1845539" h="6720697">
                  <a:moveTo>
                    <a:pt x="11845474" y="4808480"/>
                  </a:moveTo>
                  <a:cubicBezTo>
                    <a:pt x="11849048" y="4357969"/>
                    <a:pt x="11706046" y="3904846"/>
                    <a:pt x="11412966" y="3555624"/>
                  </a:cubicBezTo>
                  <a:cubicBezTo>
                    <a:pt x="11305286" y="3427260"/>
                    <a:pt x="11179258" y="3334766"/>
                    <a:pt x="11052612" y="3227842"/>
                  </a:cubicBezTo>
                  <a:cubicBezTo>
                    <a:pt x="10945276" y="3137203"/>
                    <a:pt x="10945482" y="2986712"/>
                    <a:pt x="10983482" y="2860891"/>
                  </a:cubicBezTo>
                  <a:cubicBezTo>
                    <a:pt x="11047802" y="2648073"/>
                    <a:pt x="11166614" y="2457657"/>
                    <a:pt x="11253267" y="2254322"/>
                  </a:cubicBezTo>
                  <a:cubicBezTo>
                    <a:pt x="11312914" y="2114344"/>
                    <a:pt x="11374897" y="1963647"/>
                    <a:pt x="11399978" y="1813018"/>
                  </a:cubicBezTo>
                  <a:cubicBezTo>
                    <a:pt x="11451380" y="1517533"/>
                    <a:pt x="11401216" y="1209611"/>
                    <a:pt x="11199805" y="976590"/>
                  </a:cubicBezTo>
                  <a:cubicBezTo>
                    <a:pt x="10946375" y="683372"/>
                    <a:pt x="10608079" y="515633"/>
                    <a:pt x="10262087" y="359370"/>
                  </a:cubicBezTo>
                  <a:cubicBezTo>
                    <a:pt x="9794190" y="148064"/>
                    <a:pt x="9254689" y="10629"/>
                    <a:pt x="8739652" y="2314"/>
                  </a:cubicBezTo>
                  <a:cubicBezTo>
                    <a:pt x="8739171" y="2314"/>
                    <a:pt x="8738690" y="2314"/>
                    <a:pt x="8738209" y="2314"/>
                  </a:cubicBezTo>
                  <a:cubicBezTo>
                    <a:pt x="8457636" y="-2015"/>
                    <a:pt x="8177337" y="-3390"/>
                    <a:pt x="7897039" y="27258"/>
                  </a:cubicBezTo>
                  <a:cubicBezTo>
                    <a:pt x="7661819" y="52959"/>
                    <a:pt x="7303321" y="54814"/>
                    <a:pt x="6377834" y="382390"/>
                  </a:cubicBezTo>
                  <a:cubicBezTo>
                    <a:pt x="6028337" y="506150"/>
                    <a:pt x="5686743" y="652518"/>
                    <a:pt x="5338208" y="777515"/>
                  </a:cubicBezTo>
                  <a:cubicBezTo>
                    <a:pt x="4407155" y="1111413"/>
                    <a:pt x="3390275" y="1044414"/>
                    <a:pt x="2418679" y="994388"/>
                  </a:cubicBezTo>
                  <a:cubicBezTo>
                    <a:pt x="2238914" y="985111"/>
                    <a:pt x="2059149" y="974460"/>
                    <a:pt x="1879522" y="962846"/>
                  </a:cubicBezTo>
                  <a:cubicBezTo>
                    <a:pt x="1698795" y="951164"/>
                    <a:pt x="1518274" y="929656"/>
                    <a:pt x="1336998" y="929793"/>
                  </a:cubicBezTo>
                  <a:cubicBezTo>
                    <a:pt x="868276" y="930205"/>
                    <a:pt x="455903" y="1217101"/>
                    <a:pt x="229753" y="1615937"/>
                  </a:cubicBezTo>
                  <a:cubicBezTo>
                    <a:pt x="-144825" y="2276517"/>
                    <a:pt x="7384" y="3230384"/>
                    <a:pt x="202541" y="3924705"/>
                  </a:cubicBezTo>
                  <a:cubicBezTo>
                    <a:pt x="271121" y="4168583"/>
                    <a:pt x="370762" y="4405865"/>
                    <a:pt x="495690" y="4626242"/>
                  </a:cubicBezTo>
                  <a:cubicBezTo>
                    <a:pt x="739224" y="5056207"/>
                    <a:pt x="1054088" y="5440199"/>
                    <a:pt x="1447770" y="5741113"/>
                  </a:cubicBezTo>
                  <a:cubicBezTo>
                    <a:pt x="2086017" y="6229076"/>
                    <a:pt x="2843971" y="6404099"/>
                    <a:pt x="3634978" y="6356066"/>
                  </a:cubicBezTo>
                  <a:cubicBezTo>
                    <a:pt x="3637245" y="6355928"/>
                    <a:pt x="3639513" y="6355653"/>
                    <a:pt x="3641780" y="6355310"/>
                  </a:cubicBezTo>
                  <a:cubicBezTo>
                    <a:pt x="4538680" y="6224747"/>
                    <a:pt x="5467809" y="6298549"/>
                    <a:pt x="6362098" y="6419286"/>
                  </a:cubicBezTo>
                  <a:cubicBezTo>
                    <a:pt x="6829170" y="6482368"/>
                    <a:pt x="7291433" y="6590529"/>
                    <a:pt x="7762147" y="6644267"/>
                  </a:cubicBezTo>
                  <a:cubicBezTo>
                    <a:pt x="8589092" y="6738615"/>
                    <a:pt x="9419336" y="6760674"/>
                    <a:pt x="10242571" y="6623445"/>
                  </a:cubicBezTo>
                  <a:cubicBezTo>
                    <a:pt x="10490916" y="6581253"/>
                    <a:pt x="10744277" y="6525179"/>
                    <a:pt x="10965685" y="6400182"/>
                  </a:cubicBezTo>
                  <a:cubicBezTo>
                    <a:pt x="11544011" y="6073705"/>
                    <a:pt x="11840458" y="5443704"/>
                    <a:pt x="11845474" y="4808480"/>
                  </a:cubicBezTo>
                  <a:close/>
                  <a:moveTo>
                    <a:pt x="8836131" y="6627774"/>
                  </a:moveTo>
                  <a:cubicBezTo>
                    <a:pt x="8829878" y="6625850"/>
                    <a:pt x="8823762" y="6623720"/>
                    <a:pt x="8817647" y="6621452"/>
                  </a:cubicBezTo>
                  <a:lnTo>
                    <a:pt x="8900039" y="6630798"/>
                  </a:lnTo>
                  <a:cubicBezTo>
                    <a:pt x="8883821" y="6636501"/>
                    <a:pt x="8862382" y="6635814"/>
                    <a:pt x="8836131" y="6627774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6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95E2B1B-776A-4FF5-A9C6-C84CB9ECA756}"/>
                </a:ext>
              </a:extLst>
            </p:cNvPr>
            <p:cNvSpPr/>
            <p:nvPr/>
          </p:nvSpPr>
          <p:spPr>
            <a:xfrm>
              <a:off x="1802672" y="30693"/>
              <a:ext cx="3530701" cy="5882364"/>
            </a:xfrm>
            <a:custGeom>
              <a:avLst/>
              <a:gdLst>
                <a:gd name="connsiteX0" fmla="*/ 3448241 w 3530701"/>
                <a:gd name="connsiteY0" fmla="*/ 5499411 h 5882364"/>
                <a:gd name="connsiteX1" fmla="*/ 446663 w 3530701"/>
                <a:gd name="connsiteY1" fmla="*/ 5877357 h 5882364"/>
                <a:gd name="connsiteX2" fmla="*/ 226768 w 3530701"/>
                <a:gd name="connsiteY2" fmla="*/ 5746794 h 5882364"/>
                <a:gd name="connsiteX3" fmla="*/ 0 w 3530701"/>
                <a:gd name="connsiteY3" fmla="*/ 287331 h 5882364"/>
                <a:gd name="connsiteX4" fmla="*/ 219896 w 3530701"/>
                <a:gd name="connsiteY4" fmla="*/ 101794 h 5882364"/>
                <a:gd name="connsiteX5" fmla="*/ 3164782 w 3530701"/>
                <a:gd name="connsiteY5" fmla="*/ 24 h 5882364"/>
                <a:gd name="connsiteX6" fmla="*/ 3331422 w 3530701"/>
                <a:gd name="connsiteY6" fmla="*/ 129350 h 5882364"/>
                <a:gd name="connsiteX7" fmla="*/ 3530702 w 3530701"/>
                <a:gd name="connsiteY7" fmla="*/ 5417019 h 5882364"/>
                <a:gd name="connsiteX8" fmla="*/ 3448241 w 3530701"/>
                <a:gd name="connsiteY8" fmla="*/ 5499411 h 5882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0701" h="5882364">
                  <a:moveTo>
                    <a:pt x="3448241" y="5499411"/>
                  </a:moveTo>
                  <a:lnTo>
                    <a:pt x="446663" y="5877357"/>
                  </a:lnTo>
                  <a:cubicBezTo>
                    <a:pt x="291706" y="5904020"/>
                    <a:pt x="224706" y="5818948"/>
                    <a:pt x="226768" y="5746794"/>
                  </a:cubicBezTo>
                  <a:lnTo>
                    <a:pt x="0" y="287331"/>
                  </a:lnTo>
                  <a:cubicBezTo>
                    <a:pt x="6734" y="225485"/>
                    <a:pt x="0" y="108666"/>
                    <a:pt x="219896" y="101794"/>
                  </a:cubicBezTo>
                  <a:lnTo>
                    <a:pt x="3164782" y="24"/>
                  </a:lnTo>
                  <a:cubicBezTo>
                    <a:pt x="3270606" y="-1282"/>
                    <a:pt x="3328192" y="51836"/>
                    <a:pt x="3331422" y="129350"/>
                  </a:cubicBezTo>
                  <a:lnTo>
                    <a:pt x="3530702" y="5417019"/>
                  </a:lnTo>
                  <a:cubicBezTo>
                    <a:pt x="3530702" y="5462304"/>
                    <a:pt x="3493595" y="5499411"/>
                    <a:pt x="3448241" y="5499411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6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03BD8EB-C080-4F97-93D0-C3838BDE49B0}"/>
                </a:ext>
              </a:extLst>
            </p:cNvPr>
            <p:cNvSpPr/>
            <p:nvPr/>
          </p:nvSpPr>
          <p:spPr>
            <a:xfrm>
              <a:off x="5127296" y="4543591"/>
              <a:ext cx="3355603" cy="1803622"/>
            </a:xfrm>
            <a:custGeom>
              <a:avLst/>
              <a:gdLst>
                <a:gd name="connsiteX0" fmla="*/ 2838162 w 3355603"/>
                <a:gd name="connsiteY0" fmla="*/ 1584217 h 1803622"/>
                <a:gd name="connsiteX1" fmla="*/ 2884271 w 3355603"/>
                <a:gd name="connsiteY1" fmla="*/ 1555424 h 1803622"/>
                <a:gd name="connsiteX2" fmla="*/ 3267577 w 3355603"/>
                <a:gd name="connsiteY2" fmla="*/ 1540101 h 1803622"/>
                <a:gd name="connsiteX3" fmla="*/ 3291009 w 3355603"/>
                <a:gd name="connsiteY3" fmla="*/ 1536115 h 1803622"/>
                <a:gd name="connsiteX4" fmla="*/ 3286337 w 3355603"/>
                <a:gd name="connsiteY4" fmla="*/ 1528075 h 1803622"/>
                <a:gd name="connsiteX5" fmla="*/ 3332652 w 3355603"/>
                <a:gd name="connsiteY5" fmla="*/ 1525051 h 1803622"/>
                <a:gd name="connsiteX6" fmla="*/ 3352030 w 3355603"/>
                <a:gd name="connsiteY6" fmla="*/ 1450974 h 1803622"/>
                <a:gd name="connsiteX7" fmla="*/ 3355604 w 3355603"/>
                <a:gd name="connsiteY7" fmla="*/ 1419433 h 1803622"/>
                <a:gd name="connsiteX8" fmla="*/ 3342478 w 3355603"/>
                <a:gd name="connsiteY8" fmla="*/ 1254786 h 1803622"/>
                <a:gd name="connsiteX9" fmla="*/ 3282419 w 3355603"/>
                <a:gd name="connsiteY9" fmla="*/ 1046366 h 1803622"/>
                <a:gd name="connsiteX10" fmla="*/ 3269364 w 3355603"/>
                <a:gd name="connsiteY10" fmla="*/ 1018947 h 1803622"/>
                <a:gd name="connsiteX11" fmla="*/ 3218444 w 3355603"/>
                <a:gd name="connsiteY11" fmla="*/ 982252 h 1803622"/>
                <a:gd name="connsiteX12" fmla="*/ 3088430 w 3355603"/>
                <a:gd name="connsiteY12" fmla="*/ 976480 h 1803622"/>
                <a:gd name="connsiteX13" fmla="*/ 2850737 w 3355603"/>
                <a:gd name="connsiteY13" fmla="*/ 963699 h 1803622"/>
                <a:gd name="connsiteX14" fmla="*/ 3004183 w 3355603"/>
                <a:gd name="connsiteY14" fmla="*/ 916009 h 1803622"/>
                <a:gd name="connsiteX15" fmla="*/ 3296301 w 3355603"/>
                <a:gd name="connsiteY15" fmla="*/ 702710 h 1803622"/>
                <a:gd name="connsiteX16" fmla="*/ 3105954 w 3355603"/>
                <a:gd name="connsiteY16" fmla="*/ 720027 h 1803622"/>
                <a:gd name="connsiteX17" fmla="*/ 2727183 w 3355603"/>
                <a:gd name="connsiteY17" fmla="*/ 590769 h 1803622"/>
                <a:gd name="connsiteX18" fmla="*/ 2312474 w 3355603"/>
                <a:gd name="connsiteY18" fmla="*/ 317343 h 1803622"/>
                <a:gd name="connsiteX19" fmla="*/ 1839491 w 3355603"/>
                <a:gd name="connsiteY19" fmla="*/ 80748 h 1803622"/>
                <a:gd name="connsiteX20" fmla="*/ 1146063 w 3355603"/>
                <a:gd name="connsiteY20" fmla="*/ 12924 h 1803622"/>
                <a:gd name="connsiteX21" fmla="*/ 340077 w 3355603"/>
                <a:gd name="connsiteY21" fmla="*/ 315212 h 1803622"/>
                <a:gd name="connsiteX22" fmla="*/ 51601 w 3355603"/>
                <a:gd name="connsiteY22" fmla="*/ 627327 h 1803622"/>
                <a:gd name="connsiteX23" fmla="*/ 878272 w 3355603"/>
                <a:gd name="connsiteY23" fmla="*/ 1437849 h 1803622"/>
                <a:gd name="connsiteX24" fmla="*/ 1878729 w 3355603"/>
                <a:gd name="connsiteY24" fmla="*/ 1678910 h 1803622"/>
                <a:gd name="connsiteX25" fmla="*/ 2660390 w 3355603"/>
                <a:gd name="connsiteY25" fmla="*/ 1799440 h 1803622"/>
                <a:gd name="connsiteX26" fmla="*/ 2805177 w 3355603"/>
                <a:gd name="connsiteY26" fmla="*/ 1733059 h 1803622"/>
                <a:gd name="connsiteX27" fmla="*/ 2838093 w 3355603"/>
                <a:gd name="connsiteY27" fmla="*/ 1585385 h 1803622"/>
                <a:gd name="connsiteX28" fmla="*/ 2838162 w 3355603"/>
                <a:gd name="connsiteY28" fmla="*/ 1584217 h 1803622"/>
                <a:gd name="connsiteX29" fmla="*/ 2838024 w 3355603"/>
                <a:gd name="connsiteY29" fmla="*/ 1585042 h 1803622"/>
                <a:gd name="connsiteX30" fmla="*/ 1668522 w 3355603"/>
                <a:gd name="connsiteY30" fmla="*/ 1503131 h 1803622"/>
                <a:gd name="connsiteX31" fmla="*/ 1675394 w 3355603"/>
                <a:gd name="connsiteY31" fmla="*/ 1503886 h 1803622"/>
                <a:gd name="connsiteX32" fmla="*/ 1668522 w 3355603"/>
                <a:gd name="connsiteY32" fmla="*/ 1503131 h 180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355603" h="1803622">
                  <a:moveTo>
                    <a:pt x="2838162" y="1584217"/>
                  </a:moveTo>
                  <a:cubicBezTo>
                    <a:pt x="2841116" y="1558792"/>
                    <a:pt x="2858640" y="1555219"/>
                    <a:pt x="2884271" y="1555424"/>
                  </a:cubicBezTo>
                  <a:cubicBezTo>
                    <a:pt x="3012223" y="1556318"/>
                    <a:pt x="3140106" y="1551989"/>
                    <a:pt x="3267577" y="1540101"/>
                  </a:cubicBezTo>
                  <a:cubicBezTo>
                    <a:pt x="3275411" y="1539345"/>
                    <a:pt x="3283176" y="1537421"/>
                    <a:pt x="3291009" y="1536115"/>
                  </a:cubicBezTo>
                  <a:cubicBezTo>
                    <a:pt x="3291147" y="1532129"/>
                    <a:pt x="3275411" y="1532129"/>
                    <a:pt x="3286337" y="1528075"/>
                  </a:cubicBezTo>
                  <a:cubicBezTo>
                    <a:pt x="3300699" y="1522784"/>
                    <a:pt x="3321451" y="1544155"/>
                    <a:pt x="3332652" y="1525051"/>
                  </a:cubicBezTo>
                  <a:cubicBezTo>
                    <a:pt x="3345502" y="1503131"/>
                    <a:pt x="3352168" y="1477774"/>
                    <a:pt x="3352030" y="1450974"/>
                  </a:cubicBezTo>
                  <a:cubicBezTo>
                    <a:pt x="3351961" y="1440941"/>
                    <a:pt x="3342135" y="1428297"/>
                    <a:pt x="3355604" y="1419433"/>
                  </a:cubicBezTo>
                  <a:cubicBezTo>
                    <a:pt x="3345434" y="1365146"/>
                    <a:pt x="3355535" y="1309691"/>
                    <a:pt x="3342478" y="1254786"/>
                  </a:cubicBezTo>
                  <a:cubicBezTo>
                    <a:pt x="3325643" y="1184213"/>
                    <a:pt x="3302898" y="1115702"/>
                    <a:pt x="3282419" y="1046366"/>
                  </a:cubicBezTo>
                  <a:cubicBezTo>
                    <a:pt x="3277953" y="1037295"/>
                    <a:pt x="3271838" y="1028568"/>
                    <a:pt x="3269364" y="1018947"/>
                  </a:cubicBezTo>
                  <a:cubicBezTo>
                    <a:pt x="3262354" y="992148"/>
                    <a:pt x="3247649" y="981497"/>
                    <a:pt x="3218444" y="982252"/>
                  </a:cubicBezTo>
                  <a:cubicBezTo>
                    <a:pt x="3175220" y="983352"/>
                    <a:pt x="3131791" y="978748"/>
                    <a:pt x="3088430" y="976480"/>
                  </a:cubicBezTo>
                  <a:cubicBezTo>
                    <a:pt x="3009199" y="972288"/>
                    <a:pt x="2929968" y="967959"/>
                    <a:pt x="2850737" y="963699"/>
                  </a:cubicBezTo>
                  <a:cubicBezTo>
                    <a:pt x="2902619" y="948375"/>
                    <a:pt x="2954294" y="935044"/>
                    <a:pt x="3004183" y="916009"/>
                  </a:cubicBezTo>
                  <a:cubicBezTo>
                    <a:pt x="3120933" y="871549"/>
                    <a:pt x="3229920" y="816231"/>
                    <a:pt x="3296301" y="702710"/>
                  </a:cubicBezTo>
                  <a:cubicBezTo>
                    <a:pt x="3233081" y="710406"/>
                    <a:pt x="3170617" y="724012"/>
                    <a:pt x="3105954" y="720027"/>
                  </a:cubicBezTo>
                  <a:cubicBezTo>
                    <a:pt x="2967625" y="711437"/>
                    <a:pt x="2844690" y="659143"/>
                    <a:pt x="2727183" y="590769"/>
                  </a:cubicBezTo>
                  <a:cubicBezTo>
                    <a:pt x="2583907" y="507346"/>
                    <a:pt x="2451695" y="407019"/>
                    <a:pt x="2312474" y="317343"/>
                  </a:cubicBezTo>
                  <a:cubicBezTo>
                    <a:pt x="2163425" y="221276"/>
                    <a:pt x="2009361" y="135173"/>
                    <a:pt x="1839491" y="80748"/>
                  </a:cubicBezTo>
                  <a:cubicBezTo>
                    <a:pt x="1613685" y="3716"/>
                    <a:pt x="1382314" y="-16556"/>
                    <a:pt x="1146063" y="12924"/>
                  </a:cubicBezTo>
                  <a:cubicBezTo>
                    <a:pt x="991999" y="33059"/>
                    <a:pt x="435319" y="229728"/>
                    <a:pt x="340077" y="315212"/>
                  </a:cubicBezTo>
                  <a:cubicBezTo>
                    <a:pt x="233221" y="411073"/>
                    <a:pt x="108224" y="517241"/>
                    <a:pt x="51601" y="627327"/>
                  </a:cubicBezTo>
                  <a:cubicBezTo>
                    <a:pt x="-200867" y="1118313"/>
                    <a:pt x="537295" y="1331749"/>
                    <a:pt x="878272" y="1437849"/>
                  </a:cubicBezTo>
                  <a:cubicBezTo>
                    <a:pt x="1205504" y="1539620"/>
                    <a:pt x="1545311" y="1615965"/>
                    <a:pt x="1878729" y="1678910"/>
                  </a:cubicBezTo>
                  <a:cubicBezTo>
                    <a:pt x="2137931" y="1727905"/>
                    <a:pt x="2398302" y="1769411"/>
                    <a:pt x="2660390" y="1799440"/>
                  </a:cubicBezTo>
                  <a:cubicBezTo>
                    <a:pt x="2739277" y="1808511"/>
                    <a:pt x="2772056" y="1809267"/>
                    <a:pt x="2805177" y="1733059"/>
                  </a:cubicBezTo>
                  <a:cubicBezTo>
                    <a:pt x="2816653" y="1706672"/>
                    <a:pt x="2848126" y="1629433"/>
                    <a:pt x="2838093" y="1585385"/>
                  </a:cubicBezTo>
                  <a:cubicBezTo>
                    <a:pt x="2838162" y="1584973"/>
                    <a:pt x="2838162" y="1584629"/>
                    <a:pt x="2838162" y="1584217"/>
                  </a:cubicBezTo>
                  <a:cubicBezTo>
                    <a:pt x="2838162" y="1584492"/>
                    <a:pt x="2838093" y="1584767"/>
                    <a:pt x="2838024" y="1585042"/>
                  </a:cubicBezTo>
                  <a:moveTo>
                    <a:pt x="1668522" y="1503131"/>
                  </a:moveTo>
                  <a:cubicBezTo>
                    <a:pt x="1670790" y="1503405"/>
                    <a:pt x="1673126" y="1503680"/>
                    <a:pt x="1675394" y="1503886"/>
                  </a:cubicBezTo>
                  <a:cubicBezTo>
                    <a:pt x="1673126" y="1503612"/>
                    <a:pt x="1670790" y="1503405"/>
                    <a:pt x="1668522" y="150313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6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2BD9BD2-4D63-47DF-9F92-9ADB755B35DB}"/>
                </a:ext>
              </a:extLst>
            </p:cNvPr>
            <p:cNvSpPr/>
            <p:nvPr/>
          </p:nvSpPr>
          <p:spPr>
            <a:xfrm>
              <a:off x="1993236" y="381283"/>
              <a:ext cx="3261866" cy="5044631"/>
            </a:xfrm>
            <a:custGeom>
              <a:avLst/>
              <a:gdLst>
                <a:gd name="connsiteX0" fmla="*/ 3261731 w 3261866"/>
                <a:gd name="connsiteY0" fmla="*/ 4644435 h 5044631"/>
                <a:gd name="connsiteX1" fmla="*/ 3233763 w 3261866"/>
                <a:gd name="connsiteY1" fmla="*/ 4678794 h 5044631"/>
                <a:gd name="connsiteX2" fmla="*/ 246616 w 3261866"/>
                <a:gd name="connsiteY2" fmla="*/ 5041416 h 5044631"/>
                <a:gd name="connsiteX3" fmla="*/ 200506 w 3261866"/>
                <a:gd name="connsiteY3" fmla="*/ 5004584 h 5044631"/>
                <a:gd name="connsiteX4" fmla="*/ 126 w 3261866"/>
                <a:gd name="connsiteY4" fmla="*/ 161172 h 5044631"/>
                <a:gd name="connsiteX5" fmla="*/ 32836 w 3261866"/>
                <a:gd name="connsiteY5" fmla="*/ 126195 h 5044631"/>
                <a:gd name="connsiteX6" fmla="*/ 3060870 w 3261866"/>
                <a:gd name="connsiteY6" fmla="*/ 99 h 5044631"/>
                <a:gd name="connsiteX7" fmla="*/ 3086845 w 3261866"/>
                <a:gd name="connsiteY7" fmla="*/ 23325 h 5044631"/>
                <a:gd name="connsiteX8" fmla="*/ 3261731 w 3261866"/>
                <a:gd name="connsiteY8" fmla="*/ 4644435 h 5044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1866" h="5044631">
                  <a:moveTo>
                    <a:pt x="3261731" y="4644435"/>
                  </a:moveTo>
                  <a:cubicBezTo>
                    <a:pt x="3262968" y="4668486"/>
                    <a:pt x="3255959" y="4675702"/>
                    <a:pt x="3233763" y="4678794"/>
                  </a:cubicBezTo>
                  <a:cubicBezTo>
                    <a:pt x="2951884" y="4717826"/>
                    <a:pt x="400405" y="5019152"/>
                    <a:pt x="246616" y="5041416"/>
                  </a:cubicBezTo>
                  <a:cubicBezTo>
                    <a:pt x="201881" y="5047876"/>
                    <a:pt x="202293" y="5048563"/>
                    <a:pt x="200506" y="5004584"/>
                  </a:cubicBezTo>
                  <a:cubicBezTo>
                    <a:pt x="178448" y="4479032"/>
                    <a:pt x="15450" y="514243"/>
                    <a:pt x="126" y="161172"/>
                  </a:cubicBezTo>
                  <a:cubicBezTo>
                    <a:pt x="-1111" y="133411"/>
                    <a:pt x="6517" y="127226"/>
                    <a:pt x="32836" y="126195"/>
                  </a:cubicBezTo>
                  <a:cubicBezTo>
                    <a:pt x="367833" y="113139"/>
                    <a:pt x="2803729" y="11437"/>
                    <a:pt x="3060870" y="99"/>
                  </a:cubicBezTo>
                  <a:cubicBezTo>
                    <a:pt x="3080248" y="-726"/>
                    <a:pt x="3086089" y="3328"/>
                    <a:pt x="3086845" y="23325"/>
                  </a:cubicBezTo>
                  <a:cubicBezTo>
                    <a:pt x="3097702" y="304448"/>
                    <a:pt x="3254722" y="4509681"/>
                    <a:pt x="3261731" y="4644435"/>
                  </a:cubicBezTo>
                  <a:close/>
                </a:path>
              </a:pathLst>
            </a:custGeom>
            <a:solidFill>
              <a:srgbClr val="F2F5F6"/>
            </a:solidFill>
            <a:ln w="6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70E65F4-1DD1-415C-994C-53EC6206DA7E}"/>
                </a:ext>
              </a:extLst>
            </p:cNvPr>
            <p:cNvSpPr/>
            <p:nvPr/>
          </p:nvSpPr>
          <p:spPr>
            <a:xfrm>
              <a:off x="3298540" y="1717062"/>
              <a:ext cx="2274214" cy="1949573"/>
            </a:xfrm>
            <a:custGeom>
              <a:avLst/>
              <a:gdLst>
                <a:gd name="connsiteX0" fmla="*/ 12960 w 2274214"/>
                <a:gd name="connsiteY0" fmla="*/ 503679 h 1949573"/>
                <a:gd name="connsiteX1" fmla="*/ 236429 w 2274214"/>
                <a:gd name="connsiteY1" fmla="*/ 196787 h 1949573"/>
                <a:gd name="connsiteX2" fmla="*/ 1820572 w 2274214"/>
                <a:gd name="connsiteY2" fmla="*/ 6646 h 1949573"/>
                <a:gd name="connsiteX3" fmla="*/ 2034765 w 2274214"/>
                <a:gd name="connsiteY3" fmla="*/ 176927 h 1949573"/>
                <a:gd name="connsiteX4" fmla="*/ 2267304 w 2274214"/>
                <a:gd name="connsiteY4" fmla="*/ 1389790 h 1949573"/>
                <a:gd name="connsiteX5" fmla="*/ 2081080 w 2274214"/>
                <a:gd name="connsiteY5" fmla="*/ 1626522 h 1949573"/>
                <a:gd name="connsiteX6" fmla="*/ 642687 w 2274214"/>
                <a:gd name="connsiteY6" fmla="*/ 1933689 h 1949573"/>
                <a:gd name="connsiteX7" fmla="*/ 269413 w 2274214"/>
                <a:gd name="connsiteY7" fmla="*/ 1737707 h 1949573"/>
                <a:gd name="connsiteX8" fmla="*/ 12960 w 2274214"/>
                <a:gd name="connsiteY8" fmla="*/ 503679 h 194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4214" h="1949573">
                  <a:moveTo>
                    <a:pt x="12960" y="503679"/>
                  </a:moveTo>
                  <a:cubicBezTo>
                    <a:pt x="-52321" y="215684"/>
                    <a:pt x="145654" y="211767"/>
                    <a:pt x="236429" y="196787"/>
                  </a:cubicBezTo>
                  <a:lnTo>
                    <a:pt x="1820572" y="6646"/>
                  </a:lnTo>
                  <a:cubicBezTo>
                    <a:pt x="1937048" y="-21460"/>
                    <a:pt x="2009202" y="40386"/>
                    <a:pt x="2034765" y="176927"/>
                  </a:cubicBezTo>
                  <a:lnTo>
                    <a:pt x="2267304" y="1389790"/>
                  </a:lnTo>
                  <a:cubicBezTo>
                    <a:pt x="2272458" y="1415078"/>
                    <a:pt x="2318430" y="1571136"/>
                    <a:pt x="2081080" y="1626522"/>
                  </a:cubicBezTo>
                  <a:cubicBezTo>
                    <a:pt x="1801812" y="1691666"/>
                    <a:pt x="1166039" y="1833980"/>
                    <a:pt x="642687" y="1933689"/>
                  </a:cubicBezTo>
                  <a:cubicBezTo>
                    <a:pt x="354829" y="1988594"/>
                    <a:pt x="298138" y="1895825"/>
                    <a:pt x="269413" y="1737707"/>
                  </a:cubicBezTo>
                  <a:cubicBezTo>
                    <a:pt x="189908" y="1370137"/>
                    <a:pt x="12960" y="503679"/>
                    <a:pt x="12960" y="503679"/>
                  </a:cubicBezTo>
                  <a:close/>
                </a:path>
              </a:pathLst>
            </a:custGeom>
            <a:solidFill>
              <a:schemeClr val="accent2"/>
            </a:solidFill>
            <a:ln w="6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2731B0A-98B3-45C0-8BAA-F23532EE34D0}"/>
                </a:ext>
              </a:extLst>
            </p:cNvPr>
            <p:cNvSpPr/>
            <p:nvPr/>
          </p:nvSpPr>
          <p:spPr>
            <a:xfrm>
              <a:off x="6973937" y="111"/>
              <a:ext cx="2170622" cy="2457658"/>
            </a:xfrm>
            <a:custGeom>
              <a:avLst/>
              <a:gdLst>
                <a:gd name="connsiteX0" fmla="*/ 172202 w 2170622"/>
                <a:gd name="connsiteY0" fmla="*/ 717711 h 2457658"/>
                <a:gd name="connsiteX1" fmla="*/ 155298 w 2170622"/>
                <a:gd name="connsiteY1" fmla="*/ 715650 h 2457658"/>
                <a:gd name="connsiteX2" fmla="*/ 35798 w 2170622"/>
                <a:gd name="connsiteY2" fmla="*/ 623706 h 2457658"/>
                <a:gd name="connsiteX3" fmla="*/ 5563 w 2170622"/>
                <a:gd name="connsiteY3" fmla="*/ 508535 h 2457658"/>
                <a:gd name="connsiteX4" fmla="*/ 17382 w 2170622"/>
                <a:gd name="connsiteY4" fmla="*/ 308774 h 2457658"/>
                <a:gd name="connsiteX5" fmla="*/ 307301 w 2170622"/>
                <a:gd name="connsiteY5" fmla="*/ 36172 h 2457658"/>
                <a:gd name="connsiteX6" fmla="*/ 987878 w 2170622"/>
                <a:gd name="connsiteY6" fmla="*/ 134575 h 2457658"/>
                <a:gd name="connsiteX7" fmla="*/ 1072126 w 2170622"/>
                <a:gd name="connsiteY7" fmla="*/ 186182 h 2457658"/>
                <a:gd name="connsiteX8" fmla="*/ 1201865 w 2170622"/>
                <a:gd name="connsiteY8" fmla="*/ 497953 h 2457658"/>
                <a:gd name="connsiteX9" fmla="*/ 1383966 w 2170622"/>
                <a:gd name="connsiteY9" fmla="*/ 1177431 h 2457658"/>
                <a:gd name="connsiteX10" fmla="*/ 1936179 w 2170622"/>
                <a:gd name="connsiteY10" fmla="*/ 1381247 h 2457658"/>
                <a:gd name="connsiteX11" fmla="*/ 2169474 w 2170622"/>
                <a:gd name="connsiteY11" fmla="*/ 1814510 h 2457658"/>
                <a:gd name="connsiteX12" fmla="*/ 1923672 w 2170622"/>
                <a:gd name="connsiteY12" fmla="*/ 2445955 h 2457658"/>
                <a:gd name="connsiteX13" fmla="*/ 1889588 w 2170622"/>
                <a:gd name="connsiteY13" fmla="*/ 2455026 h 2457658"/>
                <a:gd name="connsiteX14" fmla="*/ 1881136 w 2170622"/>
                <a:gd name="connsiteY14" fmla="*/ 2423965 h 2457658"/>
                <a:gd name="connsiteX15" fmla="*/ 1725629 w 2170622"/>
                <a:gd name="connsiteY15" fmla="*/ 2017708 h 2457658"/>
                <a:gd name="connsiteX16" fmla="*/ 1713534 w 2170622"/>
                <a:gd name="connsiteY16" fmla="*/ 2005888 h 2457658"/>
                <a:gd name="connsiteX17" fmla="*/ 1348439 w 2170622"/>
                <a:gd name="connsiteY17" fmla="*/ 1764828 h 2457658"/>
                <a:gd name="connsiteX18" fmla="*/ 868241 w 2170622"/>
                <a:gd name="connsiteY18" fmla="*/ 1167055 h 2457658"/>
                <a:gd name="connsiteX19" fmla="*/ 882809 w 2170622"/>
                <a:gd name="connsiteY19" fmla="*/ 883939 h 2457658"/>
                <a:gd name="connsiteX20" fmla="*/ 843572 w 2170622"/>
                <a:gd name="connsiteY20" fmla="*/ 672839 h 2457658"/>
                <a:gd name="connsiteX21" fmla="*/ 764616 w 2170622"/>
                <a:gd name="connsiteY21" fmla="*/ 640885 h 2457658"/>
                <a:gd name="connsiteX22" fmla="*/ 172202 w 2170622"/>
                <a:gd name="connsiteY22" fmla="*/ 717711 h 2457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0622" h="2457658">
                  <a:moveTo>
                    <a:pt x="172202" y="717711"/>
                  </a:moveTo>
                  <a:cubicBezTo>
                    <a:pt x="166567" y="717024"/>
                    <a:pt x="160933" y="715993"/>
                    <a:pt x="155298" y="715650"/>
                  </a:cubicBezTo>
                  <a:cubicBezTo>
                    <a:pt x="94689" y="712008"/>
                    <a:pt x="52771" y="685964"/>
                    <a:pt x="35798" y="623706"/>
                  </a:cubicBezTo>
                  <a:cubicBezTo>
                    <a:pt x="25353" y="585361"/>
                    <a:pt x="12640" y="547704"/>
                    <a:pt x="5563" y="508535"/>
                  </a:cubicBezTo>
                  <a:cubicBezTo>
                    <a:pt x="-3852" y="441124"/>
                    <a:pt x="-2203" y="374261"/>
                    <a:pt x="17382" y="308774"/>
                  </a:cubicBezTo>
                  <a:cubicBezTo>
                    <a:pt x="61292" y="162131"/>
                    <a:pt x="164300" y="77883"/>
                    <a:pt x="307301" y="36172"/>
                  </a:cubicBezTo>
                  <a:cubicBezTo>
                    <a:pt x="549118" y="-34401"/>
                    <a:pt x="775954" y="-1760"/>
                    <a:pt x="987878" y="134575"/>
                  </a:cubicBezTo>
                  <a:cubicBezTo>
                    <a:pt x="1015572" y="152373"/>
                    <a:pt x="1044020" y="169002"/>
                    <a:pt x="1072126" y="186182"/>
                  </a:cubicBezTo>
                  <a:cubicBezTo>
                    <a:pt x="1172316" y="266375"/>
                    <a:pt x="1196916" y="378866"/>
                    <a:pt x="1201865" y="497953"/>
                  </a:cubicBezTo>
                  <a:cubicBezTo>
                    <a:pt x="1211141" y="721834"/>
                    <a:pt x="1138026" y="1055938"/>
                    <a:pt x="1383966" y="1177431"/>
                  </a:cubicBezTo>
                  <a:cubicBezTo>
                    <a:pt x="1558714" y="1263809"/>
                    <a:pt x="1773662" y="1272192"/>
                    <a:pt x="1936179" y="1381247"/>
                  </a:cubicBezTo>
                  <a:cubicBezTo>
                    <a:pt x="2082822" y="1479650"/>
                    <a:pt x="2159442" y="1640999"/>
                    <a:pt x="2169474" y="1814510"/>
                  </a:cubicBezTo>
                  <a:cubicBezTo>
                    <a:pt x="2181294" y="2018120"/>
                    <a:pt x="2102063" y="2322195"/>
                    <a:pt x="1923672" y="2445955"/>
                  </a:cubicBezTo>
                  <a:cubicBezTo>
                    <a:pt x="1913708" y="2452895"/>
                    <a:pt x="1902988" y="2462310"/>
                    <a:pt x="1889588" y="2455026"/>
                  </a:cubicBezTo>
                  <a:cubicBezTo>
                    <a:pt x="1876945" y="2448154"/>
                    <a:pt x="1881068" y="2434823"/>
                    <a:pt x="1881136" y="2423965"/>
                  </a:cubicBezTo>
                  <a:cubicBezTo>
                    <a:pt x="1881755" y="2268458"/>
                    <a:pt x="1826231" y="2134459"/>
                    <a:pt x="1725629" y="2017708"/>
                  </a:cubicBezTo>
                  <a:cubicBezTo>
                    <a:pt x="1721986" y="2013447"/>
                    <a:pt x="1717588" y="2009805"/>
                    <a:pt x="1713534" y="2005888"/>
                  </a:cubicBezTo>
                  <a:cubicBezTo>
                    <a:pt x="1616025" y="1893398"/>
                    <a:pt x="1477833" y="1833545"/>
                    <a:pt x="1348439" y="1764828"/>
                  </a:cubicBezTo>
                  <a:cubicBezTo>
                    <a:pt x="1124351" y="1645809"/>
                    <a:pt x="897790" y="1433609"/>
                    <a:pt x="868241" y="1167055"/>
                  </a:cubicBezTo>
                  <a:cubicBezTo>
                    <a:pt x="857727" y="1071881"/>
                    <a:pt x="870990" y="977944"/>
                    <a:pt x="882809" y="883939"/>
                  </a:cubicBezTo>
                  <a:cubicBezTo>
                    <a:pt x="892155" y="809380"/>
                    <a:pt x="883909" y="738120"/>
                    <a:pt x="843572" y="672839"/>
                  </a:cubicBezTo>
                  <a:cubicBezTo>
                    <a:pt x="820208" y="635044"/>
                    <a:pt x="808113" y="630921"/>
                    <a:pt x="764616" y="640885"/>
                  </a:cubicBezTo>
                  <a:cubicBezTo>
                    <a:pt x="569664" y="685345"/>
                    <a:pt x="373888" y="724652"/>
                    <a:pt x="172202" y="717711"/>
                  </a:cubicBezTo>
                  <a:close/>
                </a:path>
              </a:pathLst>
            </a:custGeom>
            <a:solidFill>
              <a:schemeClr val="accent4"/>
            </a:solidFill>
            <a:ln w="6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C350C2C-4DDD-4DC0-B9A5-84216D8F2BD3}"/>
                </a:ext>
              </a:extLst>
            </p:cNvPr>
            <p:cNvSpPr/>
            <p:nvPr/>
          </p:nvSpPr>
          <p:spPr>
            <a:xfrm>
              <a:off x="6257829" y="1450227"/>
              <a:ext cx="2481297" cy="3814175"/>
            </a:xfrm>
            <a:custGeom>
              <a:avLst/>
              <a:gdLst>
                <a:gd name="connsiteX0" fmla="*/ 1767481 w 2481297"/>
                <a:gd name="connsiteY0" fmla="*/ 88356 h 3814175"/>
                <a:gd name="connsiteX1" fmla="*/ 2011772 w 2481297"/>
                <a:gd name="connsiteY1" fmla="*/ 291347 h 3814175"/>
                <a:gd name="connsiteX2" fmla="*/ 2177312 w 2481297"/>
                <a:gd name="connsiteY2" fmla="*/ 372434 h 3814175"/>
                <a:gd name="connsiteX3" fmla="*/ 2427925 w 2481297"/>
                <a:gd name="connsiteY3" fmla="*/ 553092 h 3814175"/>
                <a:gd name="connsiteX4" fmla="*/ 2480631 w 2481297"/>
                <a:gd name="connsiteY4" fmla="*/ 927465 h 3814175"/>
                <a:gd name="connsiteX5" fmla="*/ 2457748 w 2481297"/>
                <a:gd name="connsiteY5" fmla="*/ 1130456 h 3814175"/>
                <a:gd name="connsiteX6" fmla="*/ 2367728 w 2481297"/>
                <a:gd name="connsiteY6" fmla="*/ 1350214 h 3814175"/>
                <a:gd name="connsiteX7" fmla="*/ 2005106 w 2481297"/>
                <a:gd name="connsiteY7" fmla="*/ 2207121 h 3814175"/>
                <a:gd name="connsiteX8" fmla="*/ 2136769 w 2481297"/>
                <a:gd name="connsiteY8" fmla="*/ 2751844 h 3814175"/>
                <a:gd name="connsiteX9" fmla="*/ 2345601 w 2481297"/>
                <a:gd name="connsiteY9" fmla="*/ 3290039 h 3814175"/>
                <a:gd name="connsiteX10" fmla="*/ 2297086 w 2481297"/>
                <a:gd name="connsiteY10" fmla="*/ 3600985 h 3814175"/>
                <a:gd name="connsiteX11" fmla="*/ 2165905 w 2481297"/>
                <a:gd name="connsiteY11" fmla="*/ 3796143 h 3814175"/>
                <a:gd name="connsiteX12" fmla="*/ 1975558 w 2481297"/>
                <a:gd name="connsiteY12" fmla="*/ 3813459 h 3814175"/>
                <a:gd name="connsiteX13" fmla="*/ 1596788 w 2481297"/>
                <a:gd name="connsiteY13" fmla="*/ 3684202 h 3814175"/>
                <a:gd name="connsiteX14" fmla="*/ 1182077 w 2481297"/>
                <a:gd name="connsiteY14" fmla="*/ 3410775 h 3814175"/>
                <a:gd name="connsiteX15" fmla="*/ 709095 w 2481297"/>
                <a:gd name="connsiteY15" fmla="*/ 3174181 h 3814175"/>
                <a:gd name="connsiteX16" fmla="*/ 0 w 2481297"/>
                <a:gd name="connsiteY16" fmla="*/ 3108762 h 3814175"/>
                <a:gd name="connsiteX17" fmla="*/ 86447 w 2481297"/>
                <a:gd name="connsiteY17" fmla="*/ 3004655 h 3814175"/>
                <a:gd name="connsiteX18" fmla="*/ 156401 w 2481297"/>
                <a:gd name="connsiteY18" fmla="*/ 2895120 h 3814175"/>
                <a:gd name="connsiteX19" fmla="*/ 503630 w 2481297"/>
                <a:gd name="connsiteY19" fmla="*/ 1670987 h 3814175"/>
                <a:gd name="connsiteX20" fmla="*/ 503630 w 2481297"/>
                <a:gd name="connsiteY20" fmla="*/ 1612784 h 3814175"/>
                <a:gd name="connsiteX21" fmla="*/ 503836 w 2481297"/>
                <a:gd name="connsiteY21" fmla="*/ 1158287 h 3814175"/>
                <a:gd name="connsiteX22" fmla="*/ 589664 w 2481297"/>
                <a:gd name="connsiteY22" fmla="*/ 822602 h 3814175"/>
                <a:gd name="connsiteX23" fmla="*/ 952973 w 2481297"/>
                <a:gd name="connsiteY23" fmla="*/ 290591 h 3814175"/>
                <a:gd name="connsiteX24" fmla="*/ 1200425 w 2481297"/>
                <a:gd name="connsiteY24" fmla="*/ 100038 h 3814175"/>
                <a:gd name="connsiteX25" fmla="*/ 1504775 w 2481297"/>
                <a:gd name="connsiteY25" fmla="*/ 6307 h 3814175"/>
                <a:gd name="connsiteX26" fmla="*/ 1526077 w 2481297"/>
                <a:gd name="connsiteY26" fmla="*/ 95228 h 3814175"/>
                <a:gd name="connsiteX27" fmla="*/ 1554320 w 2481297"/>
                <a:gd name="connsiteY27" fmla="*/ 128350 h 3814175"/>
                <a:gd name="connsiteX28" fmla="*/ 1725289 w 2481297"/>
                <a:gd name="connsiteY28" fmla="*/ 150545 h 3814175"/>
                <a:gd name="connsiteX29" fmla="*/ 1767481 w 2481297"/>
                <a:gd name="connsiteY29" fmla="*/ 88356 h 3814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81297" h="3814175">
                  <a:moveTo>
                    <a:pt x="1767481" y="88356"/>
                  </a:moveTo>
                  <a:cubicBezTo>
                    <a:pt x="1842589" y="163602"/>
                    <a:pt x="1919965" y="236030"/>
                    <a:pt x="2011772" y="291347"/>
                  </a:cubicBezTo>
                  <a:cubicBezTo>
                    <a:pt x="2064684" y="323232"/>
                    <a:pt x="2119727" y="349963"/>
                    <a:pt x="2177312" y="372434"/>
                  </a:cubicBezTo>
                  <a:cubicBezTo>
                    <a:pt x="2277159" y="411397"/>
                    <a:pt x="2354672" y="476816"/>
                    <a:pt x="2427925" y="553092"/>
                  </a:cubicBezTo>
                  <a:cubicBezTo>
                    <a:pt x="2470667" y="680082"/>
                    <a:pt x="2473691" y="812363"/>
                    <a:pt x="2480631" y="927465"/>
                  </a:cubicBezTo>
                  <a:cubicBezTo>
                    <a:pt x="2484548" y="992471"/>
                    <a:pt x="2470461" y="1066411"/>
                    <a:pt x="2457748" y="1130456"/>
                  </a:cubicBezTo>
                  <a:cubicBezTo>
                    <a:pt x="2445173" y="1193745"/>
                    <a:pt x="2375975" y="1333997"/>
                    <a:pt x="2367728" y="1350214"/>
                  </a:cubicBezTo>
                  <a:cubicBezTo>
                    <a:pt x="2223628" y="1633330"/>
                    <a:pt x="2069082" y="1893082"/>
                    <a:pt x="2005106" y="2207121"/>
                  </a:cubicBezTo>
                  <a:cubicBezTo>
                    <a:pt x="1966693" y="2395544"/>
                    <a:pt x="2034930" y="2594412"/>
                    <a:pt x="2136769" y="2751844"/>
                  </a:cubicBezTo>
                  <a:cubicBezTo>
                    <a:pt x="2250565" y="2927692"/>
                    <a:pt x="2346288" y="3069868"/>
                    <a:pt x="2345601" y="3290039"/>
                  </a:cubicBezTo>
                  <a:cubicBezTo>
                    <a:pt x="2345257" y="3395451"/>
                    <a:pt x="2326360" y="3499971"/>
                    <a:pt x="2297086" y="3600985"/>
                  </a:cubicBezTo>
                  <a:cubicBezTo>
                    <a:pt x="2276266" y="3672795"/>
                    <a:pt x="2259429" y="3784736"/>
                    <a:pt x="2165905" y="3796143"/>
                  </a:cubicBezTo>
                  <a:cubicBezTo>
                    <a:pt x="2102685" y="3803839"/>
                    <a:pt x="2040220" y="3817445"/>
                    <a:pt x="1975558" y="3813459"/>
                  </a:cubicBezTo>
                  <a:cubicBezTo>
                    <a:pt x="1837230" y="3804870"/>
                    <a:pt x="1714294" y="3752576"/>
                    <a:pt x="1596788" y="3684202"/>
                  </a:cubicBezTo>
                  <a:cubicBezTo>
                    <a:pt x="1453511" y="3600779"/>
                    <a:pt x="1321299" y="3500452"/>
                    <a:pt x="1182077" y="3410775"/>
                  </a:cubicBezTo>
                  <a:cubicBezTo>
                    <a:pt x="1033029" y="3314708"/>
                    <a:pt x="878965" y="3228605"/>
                    <a:pt x="709095" y="3174181"/>
                  </a:cubicBezTo>
                  <a:cubicBezTo>
                    <a:pt x="483290" y="3097149"/>
                    <a:pt x="236251" y="3079351"/>
                    <a:pt x="0" y="3108762"/>
                  </a:cubicBezTo>
                  <a:cubicBezTo>
                    <a:pt x="23914" y="3054338"/>
                    <a:pt x="62533" y="3028913"/>
                    <a:pt x="86447" y="3004655"/>
                  </a:cubicBezTo>
                  <a:cubicBezTo>
                    <a:pt x="121080" y="2969472"/>
                    <a:pt x="136679" y="2939442"/>
                    <a:pt x="156401" y="2895120"/>
                  </a:cubicBezTo>
                  <a:cubicBezTo>
                    <a:pt x="324140" y="2518754"/>
                    <a:pt x="487138" y="2085491"/>
                    <a:pt x="503630" y="1670987"/>
                  </a:cubicBezTo>
                  <a:cubicBezTo>
                    <a:pt x="504386" y="1651609"/>
                    <a:pt x="503630" y="1632231"/>
                    <a:pt x="503630" y="1612784"/>
                  </a:cubicBezTo>
                  <a:cubicBezTo>
                    <a:pt x="498133" y="1405051"/>
                    <a:pt x="513594" y="1343205"/>
                    <a:pt x="503836" y="1158287"/>
                  </a:cubicBezTo>
                  <a:cubicBezTo>
                    <a:pt x="487963" y="1038924"/>
                    <a:pt x="534897" y="926365"/>
                    <a:pt x="589664" y="822602"/>
                  </a:cubicBezTo>
                  <a:cubicBezTo>
                    <a:pt x="690129" y="632254"/>
                    <a:pt x="812240" y="453452"/>
                    <a:pt x="952973" y="290591"/>
                  </a:cubicBezTo>
                  <a:cubicBezTo>
                    <a:pt x="1035503" y="225791"/>
                    <a:pt x="1108138" y="152401"/>
                    <a:pt x="1200425" y="100038"/>
                  </a:cubicBezTo>
                  <a:cubicBezTo>
                    <a:pt x="1224682" y="86294"/>
                    <a:pt x="1496803" y="-27708"/>
                    <a:pt x="1504775" y="6307"/>
                  </a:cubicBezTo>
                  <a:cubicBezTo>
                    <a:pt x="1511715" y="35993"/>
                    <a:pt x="1517968" y="65817"/>
                    <a:pt x="1526077" y="95228"/>
                  </a:cubicBezTo>
                  <a:cubicBezTo>
                    <a:pt x="1530131" y="109865"/>
                    <a:pt x="1540507" y="121890"/>
                    <a:pt x="1554320" y="128350"/>
                  </a:cubicBezTo>
                  <a:cubicBezTo>
                    <a:pt x="1608675" y="153912"/>
                    <a:pt x="1664817" y="167793"/>
                    <a:pt x="1725289" y="150545"/>
                  </a:cubicBezTo>
                  <a:cubicBezTo>
                    <a:pt x="1757861" y="141200"/>
                    <a:pt x="1773804" y="122852"/>
                    <a:pt x="1767481" y="88356"/>
                  </a:cubicBezTo>
                  <a:close/>
                </a:path>
              </a:pathLst>
            </a:custGeom>
            <a:solidFill>
              <a:srgbClr val="F2F5F6"/>
            </a:solidFill>
            <a:ln w="6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364FF39-E2E1-43BB-976F-7C78E32E177B}"/>
                </a:ext>
              </a:extLst>
            </p:cNvPr>
            <p:cNvSpPr/>
            <p:nvPr/>
          </p:nvSpPr>
          <p:spPr>
            <a:xfrm>
              <a:off x="5682385" y="4624339"/>
              <a:ext cx="2800721" cy="1510340"/>
            </a:xfrm>
            <a:custGeom>
              <a:avLst/>
              <a:gdLst>
                <a:gd name="connsiteX0" fmla="*/ 1284608 w 2800721"/>
                <a:gd name="connsiteY0" fmla="*/ 0 h 1510340"/>
                <a:gd name="connsiteX1" fmla="*/ 1757590 w 2800721"/>
                <a:gd name="connsiteY1" fmla="*/ 236594 h 1510340"/>
                <a:gd name="connsiteX2" fmla="*/ 2172301 w 2800721"/>
                <a:gd name="connsiteY2" fmla="*/ 510021 h 1510340"/>
                <a:gd name="connsiteX3" fmla="*/ 2551071 w 2800721"/>
                <a:gd name="connsiteY3" fmla="*/ 639278 h 1510340"/>
                <a:gd name="connsiteX4" fmla="*/ 2741418 w 2800721"/>
                <a:gd name="connsiteY4" fmla="*/ 621962 h 1510340"/>
                <a:gd name="connsiteX5" fmla="*/ 2449300 w 2800721"/>
                <a:gd name="connsiteY5" fmla="*/ 835260 h 1510340"/>
                <a:gd name="connsiteX6" fmla="*/ 2295854 w 2800721"/>
                <a:gd name="connsiteY6" fmla="*/ 882950 h 1510340"/>
                <a:gd name="connsiteX7" fmla="*/ 2533548 w 2800721"/>
                <a:gd name="connsiteY7" fmla="*/ 895732 h 1510340"/>
                <a:gd name="connsiteX8" fmla="*/ 2663561 w 2800721"/>
                <a:gd name="connsiteY8" fmla="*/ 901504 h 1510340"/>
                <a:gd name="connsiteX9" fmla="*/ 2714480 w 2800721"/>
                <a:gd name="connsiteY9" fmla="*/ 938199 h 1510340"/>
                <a:gd name="connsiteX10" fmla="*/ 2727537 w 2800721"/>
                <a:gd name="connsiteY10" fmla="*/ 965617 h 1510340"/>
                <a:gd name="connsiteX11" fmla="*/ 2787596 w 2800721"/>
                <a:gd name="connsiteY11" fmla="*/ 1174037 h 1510340"/>
                <a:gd name="connsiteX12" fmla="*/ 2800721 w 2800721"/>
                <a:gd name="connsiteY12" fmla="*/ 1338684 h 1510340"/>
                <a:gd name="connsiteX13" fmla="*/ 2797148 w 2800721"/>
                <a:gd name="connsiteY13" fmla="*/ 1370225 h 1510340"/>
                <a:gd name="connsiteX14" fmla="*/ 2777770 w 2800721"/>
                <a:gd name="connsiteY14" fmla="*/ 1444303 h 1510340"/>
                <a:gd name="connsiteX15" fmla="*/ 2731454 w 2800721"/>
                <a:gd name="connsiteY15" fmla="*/ 1447327 h 1510340"/>
                <a:gd name="connsiteX16" fmla="*/ 2736127 w 2800721"/>
                <a:gd name="connsiteY16" fmla="*/ 1455366 h 1510340"/>
                <a:gd name="connsiteX17" fmla="*/ 2712694 w 2800721"/>
                <a:gd name="connsiteY17" fmla="*/ 1459352 h 1510340"/>
                <a:gd name="connsiteX18" fmla="*/ 2329388 w 2800721"/>
                <a:gd name="connsiteY18" fmla="*/ 1474676 h 1510340"/>
                <a:gd name="connsiteX19" fmla="*/ 2282798 w 2800721"/>
                <a:gd name="connsiteY19" fmla="*/ 1510340 h 1510340"/>
                <a:gd name="connsiteX20" fmla="*/ 2243285 w 2800721"/>
                <a:gd name="connsiteY20" fmla="*/ 1473027 h 1510340"/>
                <a:gd name="connsiteX21" fmla="*/ 1739381 w 2800721"/>
                <a:gd name="connsiteY21" fmla="*/ 1467804 h 1510340"/>
                <a:gd name="connsiteX22" fmla="*/ 1309690 w 2800721"/>
                <a:gd name="connsiteY22" fmla="*/ 1440455 h 1510340"/>
                <a:gd name="connsiteX23" fmla="*/ 953459 w 2800721"/>
                <a:gd name="connsiteY23" fmla="*/ 1402386 h 1510340"/>
                <a:gd name="connsiteX24" fmla="*/ 538543 w 2800721"/>
                <a:gd name="connsiteY24" fmla="*/ 1321299 h 1510340"/>
                <a:gd name="connsiteX25" fmla="*/ 121634 w 2800721"/>
                <a:gd name="connsiteY25" fmla="*/ 1145863 h 1510340"/>
                <a:gd name="connsiteX26" fmla="*/ 3166 w 2800721"/>
                <a:gd name="connsiteY26" fmla="*/ 976750 h 1510340"/>
                <a:gd name="connsiteX27" fmla="*/ 6945 w 2800721"/>
                <a:gd name="connsiteY27" fmla="*/ 823235 h 1510340"/>
                <a:gd name="connsiteX28" fmla="*/ 220519 w 2800721"/>
                <a:gd name="connsiteY28" fmla="*/ 387566 h 1510340"/>
                <a:gd name="connsiteX29" fmla="*/ 544247 w 2800721"/>
                <a:gd name="connsiteY29" fmla="*/ 175161 h 1510340"/>
                <a:gd name="connsiteX30" fmla="*/ 1051931 w 2800721"/>
                <a:gd name="connsiteY30" fmla="*/ 31060 h 1510340"/>
                <a:gd name="connsiteX31" fmla="*/ 1284608 w 2800721"/>
                <a:gd name="connsiteY31" fmla="*/ 0 h 1510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00721" h="1510340">
                  <a:moveTo>
                    <a:pt x="1284608" y="0"/>
                  </a:moveTo>
                  <a:cubicBezTo>
                    <a:pt x="1454546" y="54424"/>
                    <a:pt x="1608542" y="140527"/>
                    <a:pt x="1757590" y="236594"/>
                  </a:cubicBezTo>
                  <a:cubicBezTo>
                    <a:pt x="1896812" y="326270"/>
                    <a:pt x="2028955" y="426666"/>
                    <a:pt x="2172301" y="510021"/>
                  </a:cubicBezTo>
                  <a:cubicBezTo>
                    <a:pt x="2289807" y="578395"/>
                    <a:pt x="2412743" y="630688"/>
                    <a:pt x="2551071" y="639278"/>
                  </a:cubicBezTo>
                  <a:cubicBezTo>
                    <a:pt x="2615733" y="643264"/>
                    <a:pt x="2678129" y="629658"/>
                    <a:pt x="2741418" y="621962"/>
                  </a:cubicBezTo>
                  <a:cubicBezTo>
                    <a:pt x="2675037" y="735483"/>
                    <a:pt x="2566051" y="790800"/>
                    <a:pt x="2449300" y="835260"/>
                  </a:cubicBezTo>
                  <a:cubicBezTo>
                    <a:pt x="2399411" y="854295"/>
                    <a:pt x="2347735" y="867626"/>
                    <a:pt x="2295854" y="882950"/>
                  </a:cubicBezTo>
                  <a:cubicBezTo>
                    <a:pt x="2375085" y="887211"/>
                    <a:pt x="2454316" y="891540"/>
                    <a:pt x="2533548" y="895732"/>
                  </a:cubicBezTo>
                  <a:cubicBezTo>
                    <a:pt x="2576909" y="898068"/>
                    <a:pt x="2620269" y="902603"/>
                    <a:pt x="2663561" y="901504"/>
                  </a:cubicBezTo>
                  <a:cubicBezTo>
                    <a:pt x="2692766" y="900748"/>
                    <a:pt x="2707403" y="911399"/>
                    <a:pt x="2714480" y="938199"/>
                  </a:cubicBezTo>
                  <a:cubicBezTo>
                    <a:pt x="2717023" y="947820"/>
                    <a:pt x="2723070" y="956478"/>
                    <a:pt x="2727537" y="965617"/>
                  </a:cubicBezTo>
                  <a:cubicBezTo>
                    <a:pt x="2748015" y="1034953"/>
                    <a:pt x="2770760" y="1103465"/>
                    <a:pt x="2787596" y="1174037"/>
                  </a:cubicBezTo>
                  <a:cubicBezTo>
                    <a:pt x="2800652" y="1228942"/>
                    <a:pt x="2790551" y="1284329"/>
                    <a:pt x="2800721" y="1338684"/>
                  </a:cubicBezTo>
                  <a:cubicBezTo>
                    <a:pt x="2787184" y="1347549"/>
                    <a:pt x="2797079" y="1360124"/>
                    <a:pt x="2797148" y="1370225"/>
                  </a:cubicBezTo>
                  <a:cubicBezTo>
                    <a:pt x="2797354" y="1397094"/>
                    <a:pt x="2790620" y="1422382"/>
                    <a:pt x="2777770" y="1444303"/>
                  </a:cubicBezTo>
                  <a:cubicBezTo>
                    <a:pt x="2766569" y="1463406"/>
                    <a:pt x="2745747" y="1442035"/>
                    <a:pt x="2731454" y="1447327"/>
                  </a:cubicBezTo>
                  <a:cubicBezTo>
                    <a:pt x="2720528" y="1451381"/>
                    <a:pt x="2736195" y="1451312"/>
                    <a:pt x="2736127" y="1455366"/>
                  </a:cubicBezTo>
                  <a:cubicBezTo>
                    <a:pt x="2728293" y="1456741"/>
                    <a:pt x="2720596" y="1458665"/>
                    <a:pt x="2712694" y="1459352"/>
                  </a:cubicBezTo>
                  <a:cubicBezTo>
                    <a:pt x="2585223" y="1471240"/>
                    <a:pt x="2457340" y="1475569"/>
                    <a:pt x="2329388" y="1474676"/>
                  </a:cubicBezTo>
                  <a:cubicBezTo>
                    <a:pt x="2301558" y="1474470"/>
                    <a:pt x="2283279" y="1478662"/>
                    <a:pt x="2282798" y="1510340"/>
                  </a:cubicBezTo>
                  <a:cubicBezTo>
                    <a:pt x="2286303" y="1480173"/>
                    <a:pt x="2272490" y="1473302"/>
                    <a:pt x="2243285" y="1473027"/>
                  </a:cubicBezTo>
                  <a:cubicBezTo>
                    <a:pt x="2075339" y="1471309"/>
                    <a:pt x="1907394" y="1476875"/>
                    <a:pt x="1739381" y="1467804"/>
                  </a:cubicBezTo>
                  <a:cubicBezTo>
                    <a:pt x="1596035" y="1460039"/>
                    <a:pt x="1452897" y="1450556"/>
                    <a:pt x="1309690" y="1440455"/>
                  </a:cubicBezTo>
                  <a:cubicBezTo>
                    <a:pt x="1190396" y="1432003"/>
                    <a:pt x="1071584" y="1418672"/>
                    <a:pt x="953459" y="1402386"/>
                  </a:cubicBezTo>
                  <a:cubicBezTo>
                    <a:pt x="813963" y="1383144"/>
                    <a:pt x="674879" y="1358200"/>
                    <a:pt x="538543" y="1321299"/>
                  </a:cubicBezTo>
                  <a:cubicBezTo>
                    <a:pt x="391831" y="1281580"/>
                    <a:pt x="245738" y="1239388"/>
                    <a:pt x="121634" y="1145863"/>
                  </a:cubicBezTo>
                  <a:cubicBezTo>
                    <a:pt x="63912" y="1102365"/>
                    <a:pt x="12717" y="1051995"/>
                    <a:pt x="3166" y="976750"/>
                  </a:cubicBezTo>
                  <a:cubicBezTo>
                    <a:pt x="-3225" y="926242"/>
                    <a:pt x="1104" y="874635"/>
                    <a:pt x="6945" y="823235"/>
                  </a:cubicBezTo>
                  <a:cubicBezTo>
                    <a:pt x="26392" y="652060"/>
                    <a:pt x="99576" y="507066"/>
                    <a:pt x="220519" y="387566"/>
                  </a:cubicBezTo>
                  <a:cubicBezTo>
                    <a:pt x="313493" y="295760"/>
                    <a:pt x="423235" y="226492"/>
                    <a:pt x="544247" y="175161"/>
                  </a:cubicBezTo>
                  <a:cubicBezTo>
                    <a:pt x="707588" y="105825"/>
                    <a:pt x="877320" y="60471"/>
                    <a:pt x="1051931" y="31060"/>
                  </a:cubicBezTo>
                  <a:cubicBezTo>
                    <a:pt x="1129101" y="17935"/>
                    <a:pt x="1206545" y="6872"/>
                    <a:pt x="1284608" y="0"/>
                  </a:cubicBezTo>
                  <a:close/>
                </a:path>
              </a:pathLst>
            </a:custGeom>
            <a:solidFill>
              <a:schemeClr val="accent1"/>
            </a:solidFill>
            <a:ln w="6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E6148D2-A48F-481A-9EF0-46E6B77C76B3}"/>
                </a:ext>
              </a:extLst>
            </p:cNvPr>
            <p:cNvSpPr/>
            <p:nvPr/>
          </p:nvSpPr>
          <p:spPr>
            <a:xfrm>
              <a:off x="8409784" y="5478840"/>
              <a:ext cx="1181533" cy="695008"/>
            </a:xfrm>
            <a:custGeom>
              <a:avLst/>
              <a:gdLst>
                <a:gd name="connsiteX0" fmla="*/ 73184 w 1181533"/>
                <a:gd name="connsiteY0" fmla="*/ 484252 h 695008"/>
                <a:gd name="connsiteX1" fmla="*/ 60059 w 1181533"/>
                <a:gd name="connsiteY1" fmla="*/ 319605 h 695008"/>
                <a:gd name="connsiteX2" fmla="*/ 0 w 1181533"/>
                <a:gd name="connsiteY2" fmla="*/ 111185 h 695008"/>
                <a:gd name="connsiteX3" fmla="*/ 274389 w 1181533"/>
                <a:gd name="connsiteY3" fmla="*/ 81568 h 695008"/>
                <a:gd name="connsiteX4" fmla="*/ 514076 w 1181533"/>
                <a:gd name="connsiteY4" fmla="*/ 0 h 695008"/>
                <a:gd name="connsiteX5" fmla="*/ 678997 w 1181533"/>
                <a:gd name="connsiteY5" fmla="*/ 85416 h 695008"/>
                <a:gd name="connsiteX6" fmla="*/ 1019424 w 1181533"/>
                <a:gd name="connsiteY6" fmla="*/ 413954 h 695008"/>
                <a:gd name="connsiteX7" fmla="*/ 1170327 w 1181533"/>
                <a:gd name="connsiteY7" fmla="*/ 608493 h 695008"/>
                <a:gd name="connsiteX8" fmla="*/ 1157820 w 1181533"/>
                <a:gd name="connsiteY8" fmla="*/ 695008 h 695008"/>
                <a:gd name="connsiteX9" fmla="*/ 922463 w 1181533"/>
                <a:gd name="connsiteY9" fmla="*/ 574890 h 695008"/>
                <a:gd name="connsiteX10" fmla="*/ 585816 w 1181533"/>
                <a:gd name="connsiteY10" fmla="*/ 506929 h 695008"/>
                <a:gd name="connsiteX11" fmla="*/ 227180 w 1181533"/>
                <a:gd name="connsiteY11" fmla="*/ 489475 h 695008"/>
                <a:gd name="connsiteX12" fmla="*/ 118057 w 1181533"/>
                <a:gd name="connsiteY12" fmla="*/ 495384 h 695008"/>
                <a:gd name="connsiteX13" fmla="*/ 73184 w 1181533"/>
                <a:gd name="connsiteY13" fmla="*/ 484252 h 69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81533" h="695008">
                  <a:moveTo>
                    <a:pt x="73184" y="484252"/>
                  </a:moveTo>
                  <a:cubicBezTo>
                    <a:pt x="63014" y="429896"/>
                    <a:pt x="73115" y="374510"/>
                    <a:pt x="60059" y="319605"/>
                  </a:cubicBezTo>
                  <a:cubicBezTo>
                    <a:pt x="43224" y="249032"/>
                    <a:pt x="20478" y="180521"/>
                    <a:pt x="0" y="111185"/>
                  </a:cubicBezTo>
                  <a:cubicBezTo>
                    <a:pt x="91532" y="101702"/>
                    <a:pt x="183614" y="95998"/>
                    <a:pt x="274389" y="81568"/>
                  </a:cubicBezTo>
                  <a:cubicBezTo>
                    <a:pt x="358155" y="68236"/>
                    <a:pt x="440616" y="45972"/>
                    <a:pt x="514076" y="0"/>
                  </a:cubicBezTo>
                  <a:cubicBezTo>
                    <a:pt x="577364" y="12438"/>
                    <a:pt x="630689" y="42811"/>
                    <a:pt x="678997" y="85416"/>
                  </a:cubicBezTo>
                  <a:cubicBezTo>
                    <a:pt x="797397" y="189935"/>
                    <a:pt x="912362" y="297890"/>
                    <a:pt x="1019424" y="413954"/>
                  </a:cubicBezTo>
                  <a:cubicBezTo>
                    <a:pt x="1075222" y="474425"/>
                    <a:pt x="1131090" y="535034"/>
                    <a:pt x="1170327" y="608493"/>
                  </a:cubicBezTo>
                  <a:cubicBezTo>
                    <a:pt x="1187506" y="640584"/>
                    <a:pt x="1186132" y="669652"/>
                    <a:pt x="1157820" y="695008"/>
                  </a:cubicBezTo>
                  <a:cubicBezTo>
                    <a:pt x="1084637" y="644707"/>
                    <a:pt x="1008017" y="601278"/>
                    <a:pt x="922463" y="574890"/>
                  </a:cubicBezTo>
                  <a:cubicBezTo>
                    <a:pt x="812446" y="541013"/>
                    <a:pt x="699681" y="522871"/>
                    <a:pt x="585816" y="506929"/>
                  </a:cubicBezTo>
                  <a:cubicBezTo>
                    <a:pt x="466454" y="490162"/>
                    <a:pt x="346542" y="498477"/>
                    <a:pt x="227180" y="489475"/>
                  </a:cubicBezTo>
                  <a:cubicBezTo>
                    <a:pt x="191172" y="486726"/>
                    <a:pt x="154409" y="493185"/>
                    <a:pt x="118057" y="495384"/>
                  </a:cubicBezTo>
                  <a:cubicBezTo>
                    <a:pt x="104932" y="484252"/>
                    <a:pt x="85416" y="498820"/>
                    <a:pt x="73184" y="484252"/>
                  </a:cubicBezTo>
                  <a:close/>
                </a:path>
              </a:pathLst>
            </a:custGeom>
            <a:solidFill>
              <a:srgbClr val="EABB8B"/>
            </a:solidFill>
            <a:ln w="6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513DBC2-004E-47E8-840E-F5241166C525}"/>
                </a:ext>
              </a:extLst>
            </p:cNvPr>
            <p:cNvSpPr/>
            <p:nvPr/>
          </p:nvSpPr>
          <p:spPr>
            <a:xfrm>
              <a:off x="8923860" y="5401642"/>
              <a:ext cx="996517" cy="938681"/>
            </a:xfrm>
            <a:custGeom>
              <a:avLst/>
              <a:gdLst>
                <a:gd name="connsiteX0" fmla="*/ 643745 w 996517"/>
                <a:gd name="connsiteY0" fmla="*/ 772207 h 938681"/>
                <a:gd name="connsiteX1" fmla="*/ 656252 w 996517"/>
                <a:gd name="connsiteY1" fmla="*/ 685691 h 938681"/>
                <a:gd name="connsiteX2" fmla="*/ 505348 w 996517"/>
                <a:gd name="connsiteY2" fmla="*/ 491152 h 938681"/>
                <a:gd name="connsiteX3" fmla="*/ 164922 w 996517"/>
                <a:gd name="connsiteY3" fmla="*/ 162614 h 938681"/>
                <a:gd name="connsiteX4" fmla="*/ 0 w 996517"/>
                <a:gd name="connsiteY4" fmla="*/ 77198 h 938681"/>
                <a:gd name="connsiteX5" fmla="*/ 59510 w 996517"/>
                <a:gd name="connsiteY5" fmla="*/ 26416 h 938681"/>
                <a:gd name="connsiteX6" fmla="*/ 152896 w 996517"/>
                <a:gd name="connsiteY6" fmla="*/ 7450 h 938681"/>
                <a:gd name="connsiteX7" fmla="*/ 317818 w 996517"/>
                <a:gd name="connsiteY7" fmla="*/ 109702 h 938681"/>
                <a:gd name="connsiteX8" fmla="*/ 802001 w 996517"/>
                <a:gd name="connsiteY8" fmla="*/ 583921 h 938681"/>
                <a:gd name="connsiteX9" fmla="*/ 944590 w 996517"/>
                <a:gd name="connsiteY9" fmla="*/ 750011 h 938681"/>
                <a:gd name="connsiteX10" fmla="*/ 993929 w 996517"/>
                <a:gd name="connsiteY10" fmla="*/ 858172 h 938681"/>
                <a:gd name="connsiteX11" fmla="*/ 924181 w 996517"/>
                <a:gd name="connsiteY11" fmla="*/ 938297 h 938681"/>
                <a:gd name="connsiteX12" fmla="*/ 836704 w 996517"/>
                <a:gd name="connsiteY12" fmla="*/ 910673 h 938681"/>
                <a:gd name="connsiteX13" fmla="*/ 643745 w 996517"/>
                <a:gd name="connsiteY13" fmla="*/ 772207 h 93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6517" h="938681">
                  <a:moveTo>
                    <a:pt x="643745" y="772207"/>
                  </a:moveTo>
                  <a:cubicBezTo>
                    <a:pt x="672056" y="746850"/>
                    <a:pt x="673362" y="717851"/>
                    <a:pt x="656252" y="685691"/>
                  </a:cubicBezTo>
                  <a:cubicBezTo>
                    <a:pt x="617014" y="612232"/>
                    <a:pt x="561147" y="551624"/>
                    <a:pt x="505348" y="491152"/>
                  </a:cubicBezTo>
                  <a:cubicBezTo>
                    <a:pt x="398286" y="375089"/>
                    <a:pt x="283253" y="267134"/>
                    <a:pt x="164922" y="162614"/>
                  </a:cubicBezTo>
                  <a:cubicBezTo>
                    <a:pt x="116613" y="119941"/>
                    <a:pt x="63288" y="89567"/>
                    <a:pt x="0" y="77198"/>
                  </a:cubicBezTo>
                  <a:cubicBezTo>
                    <a:pt x="19997" y="60431"/>
                    <a:pt x="42261" y="45657"/>
                    <a:pt x="59510" y="26416"/>
                  </a:cubicBezTo>
                  <a:cubicBezTo>
                    <a:pt x="86997" y="-4094"/>
                    <a:pt x="118056" y="-4850"/>
                    <a:pt x="152896" y="7450"/>
                  </a:cubicBezTo>
                  <a:cubicBezTo>
                    <a:pt x="215360" y="29440"/>
                    <a:pt x="267311" y="68746"/>
                    <a:pt x="317818" y="109702"/>
                  </a:cubicBezTo>
                  <a:cubicBezTo>
                    <a:pt x="493941" y="252703"/>
                    <a:pt x="647524" y="418793"/>
                    <a:pt x="802001" y="583921"/>
                  </a:cubicBezTo>
                  <a:cubicBezTo>
                    <a:pt x="851890" y="637246"/>
                    <a:pt x="904459" y="688303"/>
                    <a:pt x="944590" y="750011"/>
                  </a:cubicBezTo>
                  <a:cubicBezTo>
                    <a:pt x="966442" y="783614"/>
                    <a:pt x="985545" y="818453"/>
                    <a:pt x="993929" y="858172"/>
                  </a:cubicBezTo>
                  <a:cubicBezTo>
                    <a:pt x="1005268" y="912253"/>
                    <a:pt x="978880" y="942488"/>
                    <a:pt x="924181" y="938297"/>
                  </a:cubicBezTo>
                  <a:cubicBezTo>
                    <a:pt x="892845" y="935892"/>
                    <a:pt x="864191" y="924828"/>
                    <a:pt x="836704" y="910673"/>
                  </a:cubicBezTo>
                  <a:cubicBezTo>
                    <a:pt x="765649" y="873977"/>
                    <a:pt x="698994" y="830960"/>
                    <a:pt x="643745" y="77220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6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98CB82D-D584-4924-BFD3-93E2562EFFCD}"/>
                </a:ext>
              </a:extLst>
            </p:cNvPr>
            <p:cNvSpPr/>
            <p:nvPr/>
          </p:nvSpPr>
          <p:spPr>
            <a:xfrm>
              <a:off x="7940169" y="6079637"/>
              <a:ext cx="845832" cy="514006"/>
            </a:xfrm>
            <a:custGeom>
              <a:avLst/>
              <a:gdLst>
                <a:gd name="connsiteX0" fmla="*/ 0 w 845832"/>
                <a:gd name="connsiteY0" fmla="*/ 179353 h 514006"/>
                <a:gd name="connsiteX1" fmla="*/ 24876 w 845832"/>
                <a:gd name="connsiteY1" fmla="*/ 54974 h 514006"/>
                <a:gd name="connsiteX2" fmla="*/ 71466 w 845832"/>
                <a:gd name="connsiteY2" fmla="*/ 19310 h 514006"/>
                <a:gd name="connsiteX3" fmla="*/ 454772 w 845832"/>
                <a:gd name="connsiteY3" fmla="*/ 3986 h 514006"/>
                <a:gd name="connsiteX4" fmla="*/ 478136 w 845832"/>
                <a:gd name="connsiteY4" fmla="*/ 0 h 514006"/>
                <a:gd name="connsiteX5" fmla="*/ 502875 w 845832"/>
                <a:gd name="connsiteY5" fmla="*/ 16973 h 514006"/>
                <a:gd name="connsiteX6" fmla="*/ 703185 w 845832"/>
                <a:gd name="connsiteY6" fmla="*/ 237969 h 514006"/>
                <a:gd name="connsiteX7" fmla="*/ 833337 w 845832"/>
                <a:gd name="connsiteY7" fmla="*/ 422406 h 514006"/>
                <a:gd name="connsiteX8" fmla="*/ 818837 w 845832"/>
                <a:gd name="connsiteY8" fmla="*/ 514007 h 514006"/>
                <a:gd name="connsiteX9" fmla="*/ 690610 w 845832"/>
                <a:gd name="connsiteY9" fmla="*/ 424399 h 514006"/>
                <a:gd name="connsiteX10" fmla="*/ 321667 w 845832"/>
                <a:gd name="connsiteY10" fmla="*/ 265112 h 514006"/>
                <a:gd name="connsiteX11" fmla="*/ 50095 w 845832"/>
                <a:gd name="connsiteY11" fmla="*/ 188424 h 514006"/>
                <a:gd name="connsiteX12" fmla="*/ 0 w 845832"/>
                <a:gd name="connsiteY12" fmla="*/ 179353 h 514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832" h="514006">
                  <a:moveTo>
                    <a:pt x="0" y="179353"/>
                  </a:moveTo>
                  <a:cubicBezTo>
                    <a:pt x="11339" y="138535"/>
                    <a:pt x="23295" y="97785"/>
                    <a:pt x="24876" y="54974"/>
                  </a:cubicBezTo>
                  <a:cubicBezTo>
                    <a:pt x="25357" y="23295"/>
                    <a:pt x="43635" y="19104"/>
                    <a:pt x="71466" y="19310"/>
                  </a:cubicBezTo>
                  <a:cubicBezTo>
                    <a:pt x="199418" y="20203"/>
                    <a:pt x="327301" y="15874"/>
                    <a:pt x="454772" y="3986"/>
                  </a:cubicBezTo>
                  <a:cubicBezTo>
                    <a:pt x="462605" y="3230"/>
                    <a:pt x="470371" y="1306"/>
                    <a:pt x="478136" y="0"/>
                  </a:cubicBezTo>
                  <a:cubicBezTo>
                    <a:pt x="489681" y="825"/>
                    <a:pt x="495796" y="9689"/>
                    <a:pt x="502875" y="16973"/>
                  </a:cubicBezTo>
                  <a:cubicBezTo>
                    <a:pt x="572073" y="88439"/>
                    <a:pt x="639690" y="161349"/>
                    <a:pt x="703185" y="237969"/>
                  </a:cubicBezTo>
                  <a:cubicBezTo>
                    <a:pt x="751287" y="296035"/>
                    <a:pt x="799527" y="354239"/>
                    <a:pt x="833337" y="422406"/>
                  </a:cubicBezTo>
                  <a:cubicBezTo>
                    <a:pt x="853539" y="463224"/>
                    <a:pt x="849623" y="483565"/>
                    <a:pt x="818837" y="514007"/>
                  </a:cubicBezTo>
                  <a:cubicBezTo>
                    <a:pt x="774583" y="486313"/>
                    <a:pt x="735345" y="451886"/>
                    <a:pt x="690610" y="424399"/>
                  </a:cubicBezTo>
                  <a:cubicBezTo>
                    <a:pt x="575097" y="353208"/>
                    <a:pt x="448725" y="308816"/>
                    <a:pt x="321667" y="265112"/>
                  </a:cubicBezTo>
                  <a:cubicBezTo>
                    <a:pt x="232608" y="234464"/>
                    <a:pt x="141351" y="211581"/>
                    <a:pt x="50095" y="188424"/>
                  </a:cubicBezTo>
                  <a:cubicBezTo>
                    <a:pt x="33672" y="184300"/>
                    <a:pt x="16699" y="182376"/>
                    <a:pt x="0" y="179353"/>
                  </a:cubicBezTo>
                  <a:close/>
                </a:path>
              </a:pathLst>
            </a:custGeom>
            <a:solidFill>
              <a:srgbClr val="EABB8B"/>
            </a:solidFill>
            <a:ln w="6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EC1B4F8-235E-46A6-B61E-EAE2F3ECA6D3}"/>
                </a:ext>
              </a:extLst>
            </p:cNvPr>
            <p:cNvSpPr/>
            <p:nvPr/>
          </p:nvSpPr>
          <p:spPr>
            <a:xfrm>
              <a:off x="8409729" y="5963024"/>
              <a:ext cx="696495" cy="811007"/>
            </a:xfrm>
            <a:custGeom>
              <a:avLst/>
              <a:gdLst>
                <a:gd name="connsiteX0" fmla="*/ 349209 w 696495"/>
                <a:gd name="connsiteY0" fmla="*/ 630688 h 811007"/>
                <a:gd name="connsiteX1" fmla="*/ 363708 w 696495"/>
                <a:gd name="connsiteY1" fmla="*/ 539088 h 811007"/>
                <a:gd name="connsiteX2" fmla="*/ 233557 w 696495"/>
                <a:gd name="connsiteY2" fmla="*/ 354651 h 811007"/>
                <a:gd name="connsiteX3" fmla="*/ 33246 w 696495"/>
                <a:gd name="connsiteY3" fmla="*/ 133656 h 811007"/>
                <a:gd name="connsiteX4" fmla="*/ 8507 w 696495"/>
                <a:gd name="connsiteY4" fmla="*/ 116682 h 811007"/>
                <a:gd name="connsiteX5" fmla="*/ 3904 w 696495"/>
                <a:gd name="connsiteY5" fmla="*/ 108642 h 811007"/>
                <a:gd name="connsiteX6" fmla="*/ 50219 w 696495"/>
                <a:gd name="connsiteY6" fmla="*/ 105619 h 811007"/>
                <a:gd name="connsiteX7" fmla="*/ 69597 w 696495"/>
                <a:gd name="connsiteY7" fmla="*/ 31541 h 811007"/>
                <a:gd name="connsiteX8" fmla="*/ 73171 w 696495"/>
                <a:gd name="connsiteY8" fmla="*/ 0 h 811007"/>
                <a:gd name="connsiteX9" fmla="*/ 117975 w 696495"/>
                <a:gd name="connsiteY9" fmla="*/ 11201 h 811007"/>
                <a:gd name="connsiteX10" fmla="*/ 580855 w 696495"/>
                <a:gd name="connsiteY10" fmla="*/ 525139 h 811007"/>
                <a:gd name="connsiteX11" fmla="*/ 669088 w 696495"/>
                <a:gd name="connsiteY11" fmla="*/ 654946 h 811007"/>
                <a:gd name="connsiteX12" fmla="*/ 692865 w 696495"/>
                <a:gd name="connsiteY12" fmla="*/ 718715 h 811007"/>
                <a:gd name="connsiteX13" fmla="*/ 598790 w 696495"/>
                <a:gd name="connsiteY13" fmla="*/ 804200 h 811007"/>
                <a:gd name="connsiteX14" fmla="*/ 397242 w 696495"/>
                <a:gd name="connsiteY14" fmla="*/ 678172 h 811007"/>
                <a:gd name="connsiteX15" fmla="*/ 349209 w 696495"/>
                <a:gd name="connsiteY15" fmla="*/ 630688 h 811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6495" h="811007">
                  <a:moveTo>
                    <a:pt x="349209" y="630688"/>
                  </a:moveTo>
                  <a:cubicBezTo>
                    <a:pt x="379994" y="600315"/>
                    <a:pt x="383911" y="579907"/>
                    <a:pt x="363708" y="539088"/>
                  </a:cubicBezTo>
                  <a:cubicBezTo>
                    <a:pt x="329968" y="470920"/>
                    <a:pt x="281728" y="412786"/>
                    <a:pt x="233557" y="354651"/>
                  </a:cubicBezTo>
                  <a:cubicBezTo>
                    <a:pt x="170062" y="278030"/>
                    <a:pt x="102444" y="205121"/>
                    <a:pt x="33246" y="133656"/>
                  </a:cubicBezTo>
                  <a:cubicBezTo>
                    <a:pt x="26237" y="126371"/>
                    <a:pt x="20052" y="117507"/>
                    <a:pt x="8507" y="116682"/>
                  </a:cubicBezTo>
                  <a:cubicBezTo>
                    <a:pt x="8645" y="112696"/>
                    <a:pt x="-7091" y="112696"/>
                    <a:pt x="3904" y="108642"/>
                  </a:cubicBezTo>
                  <a:cubicBezTo>
                    <a:pt x="18265" y="103351"/>
                    <a:pt x="39018" y="124722"/>
                    <a:pt x="50219" y="105619"/>
                  </a:cubicBezTo>
                  <a:cubicBezTo>
                    <a:pt x="63069" y="83698"/>
                    <a:pt x="69735" y="58341"/>
                    <a:pt x="69597" y="31541"/>
                  </a:cubicBezTo>
                  <a:cubicBezTo>
                    <a:pt x="69528" y="21509"/>
                    <a:pt x="59702" y="8864"/>
                    <a:pt x="73171" y="0"/>
                  </a:cubicBezTo>
                  <a:cubicBezTo>
                    <a:pt x="85403" y="14637"/>
                    <a:pt x="104918" y="69"/>
                    <a:pt x="117975" y="11201"/>
                  </a:cubicBezTo>
                  <a:cubicBezTo>
                    <a:pt x="282278" y="173512"/>
                    <a:pt x="431807" y="349085"/>
                    <a:pt x="580855" y="525139"/>
                  </a:cubicBezTo>
                  <a:cubicBezTo>
                    <a:pt x="614871" y="565339"/>
                    <a:pt x="646343" y="607325"/>
                    <a:pt x="669088" y="654946"/>
                  </a:cubicBezTo>
                  <a:cubicBezTo>
                    <a:pt x="678846" y="675355"/>
                    <a:pt x="688123" y="696726"/>
                    <a:pt x="692865" y="718715"/>
                  </a:cubicBezTo>
                  <a:cubicBezTo>
                    <a:pt x="708738" y="792862"/>
                    <a:pt x="671699" y="826533"/>
                    <a:pt x="598790" y="804200"/>
                  </a:cubicBezTo>
                  <a:cubicBezTo>
                    <a:pt x="520659" y="780218"/>
                    <a:pt x="457988" y="730260"/>
                    <a:pt x="397242" y="678172"/>
                  </a:cubicBezTo>
                  <a:cubicBezTo>
                    <a:pt x="380269" y="663673"/>
                    <a:pt x="359723" y="652060"/>
                    <a:pt x="349209" y="63068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6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06E2957-9BD3-4229-9841-125ADD06F385}"/>
                </a:ext>
              </a:extLst>
            </p:cNvPr>
            <p:cNvSpPr/>
            <p:nvPr/>
          </p:nvSpPr>
          <p:spPr>
            <a:xfrm>
              <a:off x="4993127" y="1894194"/>
              <a:ext cx="3690953" cy="1171650"/>
            </a:xfrm>
            <a:custGeom>
              <a:avLst/>
              <a:gdLst>
                <a:gd name="connsiteX0" fmla="*/ 1474909 w 3690953"/>
                <a:gd name="connsiteY0" fmla="*/ 1156035 h 1171650"/>
                <a:gd name="connsiteX1" fmla="*/ 945235 w 3690953"/>
                <a:gd name="connsiteY1" fmla="*/ 1139612 h 1171650"/>
                <a:gd name="connsiteX2" fmla="*/ 624668 w 3690953"/>
                <a:gd name="connsiteY2" fmla="*/ 1135832 h 1171650"/>
                <a:gd name="connsiteX3" fmla="*/ 560142 w 3690953"/>
                <a:gd name="connsiteY3" fmla="*/ 1141811 h 1171650"/>
                <a:gd name="connsiteX4" fmla="*/ 399275 w 3690953"/>
                <a:gd name="connsiteY4" fmla="*/ 1144010 h 1171650"/>
                <a:gd name="connsiteX5" fmla="*/ 149968 w 3690953"/>
                <a:gd name="connsiteY5" fmla="*/ 1083057 h 1171650"/>
                <a:gd name="connsiteX6" fmla="*/ 54176 w 3690953"/>
                <a:gd name="connsiteY6" fmla="*/ 1045881 h 1171650"/>
                <a:gd name="connsiteX7" fmla="*/ 22222 w 3690953"/>
                <a:gd name="connsiteY7" fmla="*/ 1014202 h 1171650"/>
                <a:gd name="connsiteX8" fmla="*/ 13495 w 3690953"/>
                <a:gd name="connsiteY8" fmla="*/ 863574 h 1171650"/>
                <a:gd name="connsiteX9" fmla="*/ 57337 w 3690953"/>
                <a:gd name="connsiteY9" fmla="*/ 833544 h 1171650"/>
                <a:gd name="connsiteX10" fmla="*/ 401061 w 3690953"/>
                <a:gd name="connsiteY10" fmla="*/ 826054 h 1171650"/>
                <a:gd name="connsiteX11" fmla="*/ 469298 w 3690953"/>
                <a:gd name="connsiteY11" fmla="*/ 830108 h 1171650"/>
                <a:gd name="connsiteX12" fmla="*/ 487233 w 3690953"/>
                <a:gd name="connsiteY12" fmla="*/ 789496 h 1171650"/>
                <a:gd name="connsiteX13" fmla="*/ 455417 w 3690953"/>
                <a:gd name="connsiteY13" fmla="*/ 651306 h 1171650"/>
                <a:gd name="connsiteX14" fmla="*/ 463663 w 3690953"/>
                <a:gd name="connsiteY14" fmla="*/ 646221 h 1171650"/>
                <a:gd name="connsiteX15" fmla="*/ 643497 w 3690953"/>
                <a:gd name="connsiteY15" fmla="*/ 756993 h 1171650"/>
                <a:gd name="connsiteX16" fmla="*/ 793438 w 3690953"/>
                <a:gd name="connsiteY16" fmla="*/ 858145 h 1171650"/>
                <a:gd name="connsiteX17" fmla="*/ 832194 w 3690953"/>
                <a:gd name="connsiteY17" fmla="*/ 866322 h 1171650"/>
                <a:gd name="connsiteX18" fmla="*/ 1150356 w 3690953"/>
                <a:gd name="connsiteY18" fmla="*/ 803721 h 1171650"/>
                <a:gd name="connsiteX19" fmla="*/ 1460410 w 3690953"/>
                <a:gd name="connsiteY19" fmla="*/ 755069 h 1171650"/>
                <a:gd name="connsiteX20" fmla="*/ 1768745 w 3690953"/>
                <a:gd name="connsiteY20" fmla="*/ 716312 h 1171650"/>
                <a:gd name="connsiteX21" fmla="*/ 2093435 w 3690953"/>
                <a:gd name="connsiteY21" fmla="*/ 705798 h 1171650"/>
                <a:gd name="connsiteX22" fmla="*/ 2353461 w 3690953"/>
                <a:gd name="connsiteY22" fmla="*/ 629453 h 1171650"/>
                <a:gd name="connsiteX23" fmla="*/ 2777104 w 3690953"/>
                <a:gd name="connsiteY23" fmla="*/ 336168 h 1171650"/>
                <a:gd name="connsiteX24" fmla="*/ 3268777 w 3690953"/>
                <a:gd name="connsiteY24" fmla="*/ 37247 h 1171650"/>
                <a:gd name="connsiteX25" fmla="*/ 3480840 w 3690953"/>
                <a:gd name="connsiteY25" fmla="*/ 9485 h 1171650"/>
                <a:gd name="connsiteX26" fmla="*/ 3648854 w 3690953"/>
                <a:gd name="connsiteY26" fmla="*/ 185745 h 1171650"/>
                <a:gd name="connsiteX27" fmla="*/ 3688984 w 3690953"/>
                <a:gd name="connsiteY27" fmla="*/ 340634 h 1171650"/>
                <a:gd name="connsiteX28" fmla="*/ 3655657 w 3690953"/>
                <a:gd name="connsiteY28" fmla="*/ 487758 h 1171650"/>
                <a:gd name="connsiteX29" fmla="*/ 3417345 w 3690953"/>
                <a:gd name="connsiteY29" fmla="*/ 717343 h 1171650"/>
                <a:gd name="connsiteX30" fmla="*/ 2782808 w 3690953"/>
                <a:gd name="connsiteY30" fmla="*/ 1007399 h 1171650"/>
                <a:gd name="connsiteX31" fmla="*/ 2433860 w 3690953"/>
                <a:gd name="connsiteY31" fmla="*/ 1113362 h 1171650"/>
                <a:gd name="connsiteX32" fmla="*/ 1916075 w 3690953"/>
                <a:gd name="connsiteY32" fmla="*/ 1169573 h 1171650"/>
                <a:gd name="connsiteX33" fmla="*/ 1474909 w 3690953"/>
                <a:gd name="connsiteY33" fmla="*/ 1156035 h 11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690953" h="1171650">
                  <a:moveTo>
                    <a:pt x="1474909" y="1156035"/>
                  </a:moveTo>
                  <a:cubicBezTo>
                    <a:pt x="1298305" y="1150950"/>
                    <a:pt x="1121563" y="1149370"/>
                    <a:pt x="945235" y="1139612"/>
                  </a:cubicBezTo>
                  <a:cubicBezTo>
                    <a:pt x="838242" y="1133702"/>
                    <a:pt x="731592" y="1130541"/>
                    <a:pt x="624668" y="1135832"/>
                  </a:cubicBezTo>
                  <a:cubicBezTo>
                    <a:pt x="603091" y="1136863"/>
                    <a:pt x="581651" y="1139749"/>
                    <a:pt x="560142" y="1141811"/>
                  </a:cubicBezTo>
                  <a:cubicBezTo>
                    <a:pt x="506405" y="1142017"/>
                    <a:pt x="451500" y="1135076"/>
                    <a:pt x="399275" y="1144010"/>
                  </a:cubicBezTo>
                  <a:cubicBezTo>
                    <a:pt x="305407" y="1160021"/>
                    <a:pt x="228993" y="1120302"/>
                    <a:pt x="149968" y="1083057"/>
                  </a:cubicBezTo>
                  <a:cubicBezTo>
                    <a:pt x="119045" y="1068489"/>
                    <a:pt x="86541" y="1057082"/>
                    <a:pt x="54176" y="1045881"/>
                  </a:cubicBezTo>
                  <a:cubicBezTo>
                    <a:pt x="37477" y="1040109"/>
                    <a:pt x="31293" y="1027740"/>
                    <a:pt x="22222" y="1014202"/>
                  </a:cubicBezTo>
                  <a:cubicBezTo>
                    <a:pt x="-10556" y="965001"/>
                    <a:pt x="-1348" y="913737"/>
                    <a:pt x="13495" y="863574"/>
                  </a:cubicBezTo>
                  <a:cubicBezTo>
                    <a:pt x="17824" y="849074"/>
                    <a:pt x="30674" y="836705"/>
                    <a:pt x="57337" y="833544"/>
                  </a:cubicBezTo>
                  <a:cubicBezTo>
                    <a:pt x="172095" y="819869"/>
                    <a:pt x="286715" y="832445"/>
                    <a:pt x="401061" y="826054"/>
                  </a:cubicBezTo>
                  <a:cubicBezTo>
                    <a:pt x="424013" y="824749"/>
                    <a:pt x="443116" y="840485"/>
                    <a:pt x="469298" y="830108"/>
                  </a:cubicBezTo>
                  <a:cubicBezTo>
                    <a:pt x="495135" y="819869"/>
                    <a:pt x="494654" y="807088"/>
                    <a:pt x="487233" y="789496"/>
                  </a:cubicBezTo>
                  <a:cubicBezTo>
                    <a:pt x="468473" y="745174"/>
                    <a:pt x="468130" y="696865"/>
                    <a:pt x="455417" y="651306"/>
                  </a:cubicBezTo>
                  <a:cubicBezTo>
                    <a:pt x="455142" y="650412"/>
                    <a:pt x="460777" y="647938"/>
                    <a:pt x="463663" y="646221"/>
                  </a:cubicBezTo>
                  <a:cubicBezTo>
                    <a:pt x="527983" y="676044"/>
                    <a:pt x="584675" y="718237"/>
                    <a:pt x="643497" y="756993"/>
                  </a:cubicBezTo>
                  <a:cubicBezTo>
                    <a:pt x="693797" y="790184"/>
                    <a:pt x="743961" y="823649"/>
                    <a:pt x="793438" y="858145"/>
                  </a:cubicBezTo>
                  <a:cubicBezTo>
                    <a:pt x="806013" y="866941"/>
                    <a:pt x="818726" y="869690"/>
                    <a:pt x="832194" y="866322"/>
                  </a:cubicBezTo>
                  <a:cubicBezTo>
                    <a:pt x="937126" y="839660"/>
                    <a:pt x="1043982" y="822137"/>
                    <a:pt x="1150356" y="803721"/>
                  </a:cubicBezTo>
                  <a:cubicBezTo>
                    <a:pt x="1253364" y="785854"/>
                    <a:pt x="1356784" y="769775"/>
                    <a:pt x="1460410" y="755069"/>
                  </a:cubicBezTo>
                  <a:cubicBezTo>
                    <a:pt x="1563073" y="740501"/>
                    <a:pt x="1666012" y="729643"/>
                    <a:pt x="1768745" y="716312"/>
                  </a:cubicBezTo>
                  <a:cubicBezTo>
                    <a:pt x="1877181" y="715007"/>
                    <a:pt x="1986166" y="690956"/>
                    <a:pt x="2093435" y="705798"/>
                  </a:cubicBezTo>
                  <a:cubicBezTo>
                    <a:pt x="2195617" y="719954"/>
                    <a:pt x="2274505" y="681198"/>
                    <a:pt x="2353461" y="629453"/>
                  </a:cubicBezTo>
                  <a:cubicBezTo>
                    <a:pt x="2497150" y="535242"/>
                    <a:pt x="2635752" y="433746"/>
                    <a:pt x="2777104" y="336168"/>
                  </a:cubicBezTo>
                  <a:cubicBezTo>
                    <a:pt x="2935223" y="227044"/>
                    <a:pt x="3093411" y="117852"/>
                    <a:pt x="3268777" y="37247"/>
                  </a:cubicBezTo>
                  <a:cubicBezTo>
                    <a:pt x="3336052" y="6324"/>
                    <a:pt x="3406969" y="-12367"/>
                    <a:pt x="3480840" y="9485"/>
                  </a:cubicBezTo>
                  <a:cubicBezTo>
                    <a:pt x="3569622" y="35735"/>
                    <a:pt x="3615732" y="105346"/>
                    <a:pt x="3648854" y="185745"/>
                  </a:cubicBezTo>
                  <a:cubicBezTo>
                    <a:pt x="3669331" y="235428"/>
                    <a:pt x="3681219" y="287997"/>
                    <a:pt x="3688984" y="340634"/>
                  </a:cubicBezTo>
                  <a:cubicBezTo>
                    <a:pt x="3696612" y="392516"/>
                    <a:pt x="3681357" y="441786"/>
                    <a:pt x="3655657" y="487758"/>
                  </a:cubicBezTo>
                  <a:cubicBezTo>
                    <a:pt x="3599377" y="588429"/>
                    <a:pt x="3511488" y="656322"/>
                    <a:pt x="3417345" y="717343"/>
                  </a:cubicBezTo>
                  <a:cubicBezTo>
                    <a:pt x="3220125" y="845226"/>
                    <a:pt x="3003597" y="930642"/>
                    <a:pt x="2782808" y="1007399"/>
                  </a:cubicBezTo>
                  <a:cubicBezTo>
                    <a:pt x="2667775" y="1047324"/>
                    <a:pt x="2550680" y="1079828"/>
                    <a:pt x="2433860" y="1113362"/>
                  </a:cubicBezTo>
                  <a:cubicBezTo>
                    <a:pt x="2264610" y="1162014"/>
                    <a:pt x="2091717" y="1177819"/>
                    <a:pt x="1916075" y="1169573"/>
                  </a:cubicBezTo>
                  <a:cubicBezTo>
                    <a:pt x="1866873" y="1167030"/>
                    <a:pt x="1572831" y="1158853"/>
                    <a:pt x="1474909" y="1156035"/>
                  </a:cubicBezTo>
                  <a:close/>
                </a:path>
              </a:pathLst>
            </a:custGeom>
            <a:solidFill>
              <a:srgbClr val="EABB8B"/>
            </a:solidFill>
            <a:ln w="6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49D77AA-E2AB-4CC6-B58A-541C25898677}"/>
                </a:ext>
              </a:extLst>
            </p:cNvPr>
            <p:cNvSpPr/>
            <p:nvPr/>
          </p:nvSpPr>
          <p:spPr>
            <a:xfrm>
              <a:off x="7146071" y="636221"/>
              <a:ext cx="880602" cy="972241"/>
            </a:xfrm>
            <a:custGeom>
              <a:avLst/>
              <a:gdLst>
                <a:gd name="connsiteX0" fmla="*/ 879240 w 880602"/>
                <a:gd name="connsiteY0" fmla="*/ 902362 h 972241"/>
                <a:gd name="connsiteX1" fmla="*/ 837116 w 880602"/>
                <a:gd name="connsiteY1" fmla="*/ 964552 h 972241"/>
                <a:gd name="connsiteX2" fmla="*/ 666147 w 880602"/>
                <a:gd name="connsiteY2" fmla="*/ 942356 h 972241"/>
                <a:gd name="connsiteX3" fmla="*/ 636117 w 880602"/>
                <a:gd name="connsiteY3" fmla="*/ 902637 h 972241"/>
                <a:gd name="connsiteX4" fmla="*/ 616602 w 880602"/>
                <a:gd name="connsiteY4" fmla="*/ 820314 h 972241"/>
                <a:gd name="connsiteX5" fmla="*/ 559910 w 880602"/>
                <a:gd name="connsiteY5" fmla="*/ 595333 h 972241"/>
                <a:gd name="connsiteX6" fmla="*/ 529056 w 880602"/>
                <a:gd name="connsiteY6" fmla="*/ 582345 h 972241"/>
                <a:gd name="connsiteX7" fmla="*/ 455872 w 880602"/>
                <a:gd name="connsiteY7" fmla="*/ 618972 h 972241"/>
                <a:gd name="connsiteX8" fmla="*/ 347367 w 880602"/>
                <a:gd name="connsiteY8" fmla="*/ 610588 h 972241"/>
                <a:gd name="connsiteX9" fmla="*/ 106718 w 880602"/>
                <a:gd name="connsiteY9" fmla="*/ 405879 h 972241"/>
                <a:gd name="connsiteX10" fmla="*/ 34771 w 880602"/>
                <a:gd name="connsiteY10" fmla="*/ 208522 h 972241"/>
                <a:gd name="connsiteX11" fmla="*/ 0 w 880602"/>
                <a:gd name="connsiteY11" fmla="*/ 81601 h 972241"/>
                <a:gd name="connsiteX12" fmla="*/ 592482 w 880602"/>
                <a:gd name="connsiteY12" fmla="*/ 4638 h 972241"/>
                <a:gd name="connsiteX13" fmla="*/ 671438 w 880602"/>
                <a:gd name="connsiteY13" fmla="*/ 36591 h 972241"/>
                <a:gd name="connsiteX14" fmla="*/ 710676 w 880602"/>
                <a:gd name="connsiteY14" fmla="*/ 247691 h 972241"/>
                <a:gd name="connsiteX15" fmla="*/ 696108 w 880602"/>
                <a:gd name="connsiteY15" fmla="*/ 530807 h 972241"/>
                <a:gd name="connsiteX16" fmla="*/ 845843 w 880602"/>
                <a:gd name="connsiteY16" fmla="*/ 859345 h 972241"/>
                <a:gd name="connsiteX17" fmla="*/ 879240 w 880602"/>
                <a:gd name="connsiteY17" fmla="*/ 902362 h 972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0602" h="972241">
                  <a:moveTo>
                    <a:pt x="879240" y="902362"/>
                  </a:moveTo>
                  <a:cubicBezTo>
                    <a:pt x="885562" y="936858"/>
                    <a:pt x="869619" y="955275"/>
                    <a:pt x="837116" y="964552"/>
                  </a:cubicBezTo>
                  <a:cubicBezTo>
                    <a:pt x="776644" y="981868"/>
                    <a:pt x="720503" y="967987"/>
                    <a:pt x="666147" y="942356"/>
                  </a:cubicBezTo>
                  <a:cubicBezTo>
                    <a:pt x="650342" y="934934"/>
                    <a:pt x="640653" y="919542"/>
                    <a:pt x="636117" y="902637"/>
                  </a:cubicBezTo>
                  <a:cubicBezTo>
                    <a:pt x="628833" y="875425"/>
                    <a:pt x="622992" y="847801"/>
                    <a:pt x="616602" y="820314"/>
                  </a:cubicBezTo>
                  <a:cubicBezTo>
                    <a:pt x="597567" y="745343"/>
                    <a:pt x="577639" y="670647"/>
                    <a:pt x="559910" y="595333"/>
                  </a:cubicBezTo>
                  <a:cubicBezTo>
                    <a:pt x="554619" y="572793"/>
                    <a:pt x="548090" y="570801"/>
                    <a:pt x="529056" y="582345"/>
                  </a:cubicBezTo>
                  <a:cubicBezTo>
                    <a:pt x="505761" y="596432"/>
                    <a:pt x="480335" y="606877"/>
                    <a:pt x="455872" y="618972"/>
                  </a:cubicBezTo>
                  <a:cubicBezTo>
                    <a:pt x="418008" y="637594"/>
                    <a:pt x="383856" y="635533"/>
                    <a:pt x="347367" y="610588"/>
                  </a:cubicBezTo>
                  <a:cubicBezTo>
                    <a:pt x="259752" y="550735"/>
                    <a:pt x="167670" y="496861"/>
                    <a:pt x="106718" y="405879"/>
                  </a:cubicBezTo>
                  <a:cubicBezTo>
                    <a:pt x="89745" y="337505"/>
                    <a:pt x="54149" y="275934"/>
                    <a:pt x="34771" y="208522"/>
                  </a:cubicBezTo>
                  <a:cubicBezTo>
                    <a:pt x="22677" y="166330"/>
                    <a:pt x="3573" y="126061"/>
                    <a:pt x="0" y="81601"/>
                  </a:cubicBezTo>
                  <a:cubicBezTo>
                    <a:pt x="201755" y="88542"/>
                    <a:pt x="397462" y="49235"/>
                    <a:pt x="592482" y="4638"/>
                  </a:cubicBezTo>
                  <a:cubicBezTo>
                    <a:pt x="635980" y="-5326"/>
                    <a:pt x="648143" y="-1203"/>
                    <a:pt x="671438" y="36591"/>
                  </a:cubicBezTo>
                  <a:cubicBezTo>
                    <a:pt x="711707" y="101873"/>
                    <a:pt x="719952" y="173133"/>
                    <a:pt x="710676" y="247691"/>
                  </a:cubicBezTo>
                  <a:cubicBezTo>
                    <a:pt x="698925" y="341697"/>
                    <a:pt x="685594" y="435633"/>
                    <a:pt x="696108" y="530807"/>
                  </a:cubicBezTo>
                  <a:cubicBezTo>
                    <a:pt x="710057" y="656766"/>
                    <a:pt x="767780" y="762660"/>
                    <a:pt x="845843" y="859345"/>
                  </a:cubicBezTo>
                  <a:cubicBezTo>
                    <a:pt x="857250" y="873501"/>
                    <a:pt x="868108" y="888000"/>
                    <a:pt x="879240" y="902362"/>
                  </a:cubicBezTo>
                  <a:close/>
                </a:path>
              </a:pathLst>
            </a:custGeom>
            <a:solidFill>
              <a:srgbClr val="EABB8B"/>
            </a:solidFill>
            <a:ln w="6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A743E57-F2EB-4E40-8F66-279F4AFAAAED}"/>
                </a:ext>
              </a:extLst>
            </p:cNvPr>
            <p:cNvSpPr/>
            <p:nvPr/>
          </p:nvSpPr>
          <p:spPr>
            <a:xfrm>
              <a:off x="7096635" y="1042099"/>
              <a:ext cx="666037" cy="694210"/>
            </a:xfrm>
            <a:custGeom>
              <a:avLst/>
              <a:gdLst>
                <a:gd name="connsiteX0" fmla="*/ 156153 w 666037"/>
                <a:gd name="connsiteY0" fmla="*/ 0 h 694210"/>
                <a:gd name="connsiteX1" fmla="*/ 396802 w 666037"/>
                <a:gd name="connsiteY1" fmla="*/ 204709 h 694210"/>
                <a:gd name="connsiteX2" fmla="*/ 505307 w 666037"/>
                <a:gd name="connsiteY2" fmla="*/ 213093 h 694210"/>
                <a:gd name="connsiteX3" fmla="*/ 578491 w 666037"/>
                <a:gd name="connsiteY3" fmla="*/ 176466 h 694210"/>
                <a:gd name="connsiteX4" fmla="*/ 609345 w 666037"/>
                <a:gd name="connsiteY4" fmla="*/ 189454 h 694210"/>
                <a:gd name="connsiteX5" fmla="*/ 666037 w 666037"/>
                <a:gd name="connsiteY5" fmla="*/ 414435 h 694210"/>
                <a:gd name="connsiteX6" fmla="*/ 143441 w 666037"/>
                <a:gd name="connsiteY6" fmla="*/ 676661 h 694210"/>
                <a:gd name="connsiteX7" fmla="*/ 104272 w 666037"/>
                <a:gd name="connsiteY7" fmla="*/ 689717 h 694210"/>
                <a:gd name="connsiteX8" fmla="*/ 14321 w 666037"/>
                <a:gd name="connsiteY8" fmla="*/ 363996 h 694210"/>
                <a:gd name="connsiteX9" fmla="*/ 78022 w 666037"/>
                <a:gd name="connsiteY9" fmla="*/ 186774 h 694210"/>
                <a:gd name="connsiteX10" fmla="*/ 156153 w 666037"/>
                <a:gd name="connsiteY10" fmla="*/ 0 h 694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037" h="694210">
                  <a:moveTo>
                    <a:pt x="156153" y="0"/>
                  </a:moveTo>
                  <a:cubicBezTo>
                    <a:pt x="217106" y="90982"/>
                    <a:pt x="309256" y="144856"/>
                    <a:pt x="396802" y="204709"/>
                  </a:cubicBezTo>
                  <a:cubicBezTo>
                    <a:pt x="433291" y="229654"/>
                    <a:pt x="467444" y="231715"/>
                    <a:pt x="505307" y="213093"/>
                  </a:cubicBezTo>
                  <a:cubicBezTo>
                    <a:pt x="529770" y="201067"/>
                    <a:pt x="555265" y="190554"/>
                    <a:pt x="578491" y="176466"/>
                  </a:cubicBezTo>
                  <a:cubicBezTo>
                    <a:pt x="597525" y="164991"/>
                    <a:pt x="604054" y="166915"/>
                    <a:pt x="609345" y="189454"/>
                  </a:cubicBezTo>
                  <a:cubicBezTo>
                    <a:pt x="627005" y="264700"/>
                    <a:pt x="646933" y="339464"/>
                    <a:pt x="666037" y="414435"/>
                  </a:cubicBezTo>
                  <a:cubicBezTo>
                    <a:pt x="455349" y="429140"/>
                    <a:pt x="290015" y="534347"/>
                    <a:pt x="143441" y="676661"/>
                  </a:cubicBezTo>
                  <a:cubicBezTo>
                    <a:pt x="132308" y="687518"/>
                    <a:pt x="122757" y="701536"/>
                    <a:pt x="104272" y="689717"/>
                  </a:cubicBezTo>
                  <a:cubicBezTo>
                    <a:pt x="-8425" y="617495"/>
                    <a:pt x="-13854" y="482328"/>
                    <a:pt x="14321" y="363996"/>
                  </a:cubicBezTo>
                  <a:cubicBezTo>
                    <a:pt x="28889" y="302769"/>
                    <a:pt x="52252" y="244016"/>
                    <a:pt x="78022" y="186774"/>
                  </a:cubicBezTo>
                  <a:cubicBezTo>
                    <a:pt x="92246" y="155301"/>
                    <a:pt x="172302" y="24120"/>
                    <a:pt x="156153" y="0"/>
                  </a:cubicBezTo>
                  <a:close/>
                </a:path>
              </a:pathLst>
            </a:custGeom>
            <a:solidFill>
              <a:schemeClr val="accent4"/>
            </a:solidFill>
            <a:ln w="6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AF252CA-F293-4771-94BA-831C55E9828E}"/>
                </a:ext>
              </a:extLst>
            </p:cNvPr>
            <p:cNvSpPr/>
            <p:nvPr/>
          </p:nvSpPr>
          <p:spPr>
            <a:xfrm>
              <a:off x="5429303" y="3827148"/>
              <a:ext cx="1180497" cy="1087684"/>
            </a:xfrm>
            <a:custGeom>
              <a:avLst/>
              <a:gdLst>
                <a:gd name="connsiteX0" fmla="*/ 0 w 1180497"/>
                <a:gd name="connsiteY0" fmla="*/ 1060722 h 1087684"/>
                <a:gd name="connsiteX1" fmla="*/ 453466 w 1180497"/>
                <a:gd name="connsiteY1" fmla="*/ 621343 h 1087684"/>
                <a:gd name="connsiteX2" fmla="*/ 671782 w 1180497"/>
                <a:gd name="connsiteY2" fmla="*/ 488237 h 1087684"/>
                <a:gd name="connsiteX3" fmla="*/ 731910 w 1180497"/>
                <a:gd name="connsiteY3" fmla="*/ 450374 h 1087684"/>
                <a:gd name="connsiteX4" fmla="*/ 1059485 w 1180497"/>
                <a:gd name="connsiteY4" fmla="*/ 129395 h 1087684"/>
                <a:gd name="connsiteX5" fmla="*/ 1180497 w 1180497"/>
                <a:gd name="connsiteY5" fmla="*/ 0 h 1087684"/>
                <a:gd name="connsiteX6" fmla="*/ 1081544 w 1180497"/>
                <a:gd name="connsiteY6" fmla="*/ 282841 h 1087684"/>
                <a:gd name="connsiteX7" fmla="*/ 965343 w 1180497"/>
                <a:gd name="connsiteY7" fmla="*/ 563689 h 1087684"/>
                <a:gd name="connsiteX8" fmla="*/ 889960 w 1180497"/>
                <a:gd name="connsiteY8" fmla="*/ 652884 h 1087684"/>
                <a:gd name="connsiteX9" fmla="*/ 844194 w 1180497"/>
                <a:gd name="connsiteY9" fmla="*/ 705728 h 1087684"/>
                <a:gd name="connsiteX10" fmla="*/ 812652 w 1180497"/>
                <a:gd name="connsiteY10" fmla="*/ 758572 h 1087684"/>
                <a:gd name="connsiteX11" fmla="*/ 509196 w 1180497"/>
                <a:gd name="connsiteY11" fmla="*/ 1028288 h 1087684"/>
                <a:gd name="connsiteX12" fmla="*/ 484389 w 1180497"/>
                <a:gd name="connsiteY12" fmla="*/ 1033442 h 1087684"/>
                <a:gd name="connsiteX13" fmla="*/ 488856 w 1180497"/>
                <a:gd name="connsiteY13" fmla="*/ 1005748 h 1087684"/>
                <a:gd name="connsiteX14" fmla="*/ 568981 w 1180497"/>
                <a:gd name="connsiteY14" fmla="*/ 882538 h 1087684"/>
                <a:gd name="connsiteX15" fmla="*/ 589046 w 1180497"/>
                <a:gd name="connsiteY15" fmla="*/ 848454 h 1087684"/>
                <a:gd name="connsiteX16" fmla="*/ 381176 w 1180497"/>
                <a:gd name="connsiteY16" fmla="*/ 990768 h 1087684"/>
                <a:gd name="connsiteX17" fmla="*/ 236800 w 1180497"/>
                <a:gd name="connsiteY17" fmla="*/ 1072542 h 1087684"/>
                <a:gd name="connsiteX18" fmla="*/ 202992 w 1180497"/>
                <a:gd name="connsiteY18" fmla="*/ 1076734 h 1087684"/>
                <a:gd name="connsiteX19" fmla="*/ 44735 w 1180497"/>
                <a:gd name="connsiteY19" fmla="*/ 1076321 h 1087684"/>
                <a:gd name="connsiteX20" fmla="*/ 0 w 1180497"/>
                <a:gd name="connsiteY20" fmla="*/ 1060722 h 1087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0497" h="1087684">
                  <a:moveTo>
                    <a:pt x="0" y="1060722"/>
                  </a:moveTo>
                  <a:cubicBezTo>
                    <a:pt x="148086" y="911056"/>
                    <a:pt x="292118" y="757129"/>
                    <a:pt x="453466" y="621343"/>
                  </a:cubicBezTo>
                  <a:cubicBezTo>
                    <a:pt x="518885" y="566300"/>
                    <a:pt x="594818" y="525551"/>
                    <a:pt x="671782" y="488237"/>
                  </a:cubicBezTo>
                  <a:cubicBezTo>
                    <a:pt x="693634" y="477655"/>
                    <a:pt x="714112" y="466523"/>
                    <a:pt x="731910" y="450374"/>
                  </a:cubicBezTo>
                  <a:cubicBezTo>
                    <a:pt x="845156" y="347504"/>
                    <a:pt x="952836" y="238999"/>
                    <a:pt x="1059485" y="129395"/>
                  </a:cubicBezTo>
                  <a:cubicBezTo>
                    <a:pt x="1100648" y="87065"/>
                    <a:pt x="1140228" y="43154"/>
                    <a:pt x="1180497" y="0"/>
                  </a:cubicBezTo>
                  <a:cubicBezTo>
                    <a:pt x="1154797" y="96823"/>
                    <a:pt x="1116796" y="189454"/>
                    <a:pt x="1081544" y="282841"/>
                  </a:cubicBezTo>
                  <a:cubicBezTo>
                    <a:pt x="1044368" y="381451"/>
                    <a:pt x="1005474" y="466110"/>
                    <a:pt x="965343" y="563689"/>
                  </a:cubicBezTo>
                  <a:cubicBezTo>
                    <a:pt x="949813" y="601415"/>
                    <a:pt x="924731" y="615502"/>
                    <a:pt x="889960" y="652884"/>
                  </a:cubicBezTo>
                  <a:cubicBezTo>
                    <a:pt x="869276" y="671301"/>
                    <a:pt x="860136" y="684632"/>
                    <a:pt x="844194" y="705728"/>
                  </a:cubicBezTo>
                  <a:cubicBezTo>
                    <a:pt x="839452" y="710332"/>
                    <a:pt x="826671" y="737682"/>
                    <a:pt x="812652" y="758572"/>
                  </a:cubicBezTo>
                  <a:cubicBezTo>
                    <a:pt x="729023" y="883294"/>
                    <a:pt x="637904" y="957715"/>
                    <a:pt x="509196" y="1028288"/>
                  </a:cubicBezTo>
                  <a:cubicBezTo>
                    <a:pt x="501363" y="1032617"/>
                    <a:pt x="491880" y="1040382"/>
                    <a:pt x="484389" y="1033442"/>
                  </a:cubicBezTo>
                  <a:cubicBezTo>
                    <a:pt x="474769" y="1024577"/>
                    <a:pt x="484527" y="1014201"/>
                    <a:pt x="488856" y="1005748"/>
                  </a:cubicBezTo>
                  <a:cubicBezTo>
                    <a:pt x="511327" y="961975"/>
                    <a:pt x="540875" y="922669"/>
                    <a:pt x="568981" y="882538"/>
                  </a:cubicBezTo>
                  <a:cubicBezTo>
                    <a:pt x="576471" y="871818"/>
                    <a:pt x="583686" y="860961"/>
                    <a:pt x="589046" y="848454"/>
                  </a:cubicBezTo>
                  <a:cubicBezTo>
                    <a:pt x="515106" y="889891"/>
                    <a:pt x="449412" y="942116"/>
                    <a:pt x="381176" y="990768"/>
                  </a:cubicBezTo>
                  <a:cubicBezTo>
                    <a:pt x="336028" y="1022996"/>
                    <a:pt x="295004" y="1063128"/>
                    <a:pt x="236800" y="1072542"/>
                  </a:cubicBezTo>
                  <a:cubicBezTo>
                    <a:pt x="225599" y="1074329"/>
                    <a:pt x="214261" y="1075359"/>
                    <a:pt x="202992" y="1076734"/>
                  </a:cubicBezTo>
                  <a:cubicBezTo>
                    <a:pt x="120805" y="1097418"/>
                    <a:pt x="108849" y="1083811"/>
                    <a:pt x="44735" y="1076321"/>
                  </a:cubicBezTo>
                  <a:cubicBezTo>
                    <a:pt x="27212" y="1078314"/>
                    <a:pt x="14568" y="1066838"/>
                    <a:pt x="0" y="1060722"/>
                  </a:cubicBezTo>
                  <a:close/>
                </a:path>
              </a:pathLst>
            </a:custGeom>
            <a:solidFill>
              <a:srgbClr val="EABB8B"/>
            </a:solidFill>
            <a:ln w="6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355C8DB-20D8-4032-B57B-99DDE3E7C8DD}"/>
                </a:ext>
              </a:extLst>
            </p:cNvPr>
            <p:cNvSpPr/>
            <p:nvPr/>
          </p:nvSpPr>
          <p:spPr>
            <a:xfrm>
              <a:off x="4048670" y="2151346"/>
              <a:ext cx="944710" cy="981482"/>
            </a:xfrm>
            <a:custGeom>
              <a:avLst/>
              <a:gdLst>
                <a:gd name="connsiteX0" fmla="*/ 168 w 944710"/>
                <a:gd name="connsiteY0" fmla="*/ 581614 h 981482"/>
                <a:gd name="connsiteX1" fmla="*/ 8964 w 944710"/>
                <a:gd name="connsiteY1" fmla="*/ 552616 h 981482"/>
                <a:gd name="connsiteX2" fmla="*/ 109910 w 944710"/>
                <a:gd name="connsiteY2" fmla="*/ 378211 h 981482"/>
                <a:gd name="connsiteX3" fmla="*/ 174023 w 944710"/>
                <a:gd name="connsiteY3" fmla="*/ 367903 h 981482"/>
                <a:gd name="connsiteX4" fmla="*/ 371792 w 944710"/>
                <a:gd name="connsiteY4" fmla="*/ 525335 h 981482"/>
                <a:gd name="connsiteX5" fmla="*/ 431714 w 944710"/>
                <a:gd name="connsiteY5" fmla="*/ 516608 h 981482"/>
                <a:gd name="connsiteX6" fmla="*/ 571760 w 944710"/>
                <a:gd name="connsiteY6" fmla="*/ 270325 h 981482"/>
                <a:gd name="connsiteX7" fmla="*/ 708714 w 944710"/>
                <a:gd name="connsiteY7" fmla="*/ 25690 h 981482"/>
                <a:gd name="connsiteX8" fmla="*/ 767948 w 944710"/>
                <a:gd name="connsiteY8" fmla="*/ 14489 h 981482"/>
                <a:gd name="connsiteX9" fmla="*/ 923180 w 944710"/>
                <a:gd name="connsiteY9" fmla="*/ 142922 h 981482"/>
                <a:gd name="connsiteX10" fmla="*/ 934519 w 944710"/>
                <a:gd name="connsiteY10" fmla="*/ 215007 h 981482"/>
                <a:gd name="connsiteX11" fmla="*/ 525169 w 944710"/>
                <a:gd name="connsiteY11" fmla="*/ 952345 h 981482"/>
                <a:gd name="connsiteX12" fmla="*/ 460025 w 944710"/>
                <a:gd name="connsiteY12" fmla="*/ 966295 h 981482"/>
                <a:gd name="connsiteX13" fmla="*/ 143925 w 944710"/>
                <a:gd name="connsiteY13" fmla="*/ 716095 h 981482"/>
                <a:gd name="connsiteX14" fmla="*/ 25937 w 944710"/>
                <a:gd name="connsiteY14" fmla="*/ 623051 h 981482"/>
                <a:gd name="connsiteX15" fmla="*/ 168 w 944710"/>
                <a:gd name="connsiteY15" fmla="*/ 581614 h 98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44710" h="981482">
                  <a:moveTo>
                    <a:pt x="168" y="581614"/>
                  </a:moveTo>
                  <a:cubicBezTo>
                    <a:pt x="-863" y="570757"/>
                    <a:pt x="3741" y="561549"/>
                    <a:pt x="8964" y="552616"/>
                  </a:cubicBezTo>
                  <a:cubicBezTo>
                    <a:pt x="42567" y="494481"/>
                    <a:pt x="76101" y="436277"/>
                    <a:pt x="109910" y="378211"/>
                  </a:cubicBezTo>
                  <a:cubicBezTo>
                    <a:pt x="129563" y="344539"/>
                    <a:pt x="142482" y="342753"/>
                    <a:pt x="174023" y="367903"/>
                  </a:cubicBezTo>
                  <a:cubicBezTo>
                    <a:pt x="239923" y="420403"/>
                    <a:pt x="306167" y="472491"/>
                    <a:pt x="371792" y="525335"/>
                  </a:cubicBezTo>
                  <a:cubicBezTo>
                    <a:pt x="399004" y="547256"/>
                    <a:pt x="414534" y="546362"/>
                    <a:pt x="431714" y="516608"/>
                  </a:cubicBezTo>
                  <a:cubicBezTo>
                    <a:pt x="478922" y="434834"/>
                    <a:pt x="525444" y="352579"/>
                    <a:pt x="571760" y="270325"/>
                  </a:cubicBezTo>
                  <a:cubicBezTo>
                    <a:pt x="617594" y="188894"/>
                    <a:pt x="662673" y="106983"/>
                    <a:pt x="708714" y="25690"/>
                  </a:cubicBezTo>
                  <a:cubicBezTo>
                    <a:pt x="726030" y="-4820"/>
                    <a:pt x="740530" y="-7638"/>
                    <a:pt x="767948" y="14489"/>
                  </a:cubicBezTo>
                  <a:cubicBezTo>
                    <a:pt x="820173" y="56751"/>
                    <a:pt x="871505" y="99974"/>
                    <a:pt x="923180" y="142922"/>
                  </a:cubicBezTo>
                  <a:cubicBezTo>
                    <a:pt x="948057" y="163606"/>
                    <a:pt x="950736" y="185871"/>
                    <a:pt x="934519" y="215007"/>
                  </a:cubicBezTo>
                  <a:cubicBezTo>
                    <a:pt x="797496" y="460466"/>
                    <a:pt x="661505" y="706543"/>
                    <a:pt x="525169" y="952345"/>
                  </a:cubicBezTo>
                  <a:cubicBezTo>
                    <a:pt x="506615" y="985742"/>
                    <a:pt x="490948" y="990483"/>
                    <a:pt x="460025" y="966295"/>
                  </a:cubicBezTo>
                  <a:cubicBezTo>
                    <a:pt x="354131" y="883628"/>
                    <a:pt x="249200" y="799586"/>
                    <a:pt x="143925" y="716095"/>
                  </a:cubicBezTo>
                  <a:cubicBezTo>
                    <a:pt x="104687" y="684966"/>
                    <a:pt x="65381" y="653905"/>
                    <a:pt x="25937" y="623051"/>
                  </a:cubicBezTo>
                  <a:cubicBezTo>
                    <a:pt x="12125" y="612263"/>
                    <a:pt x="-1687" y="601817"/>
                    <a:pt x="168" y="581614"/>
                  </a:cubicBezTo>
                  <a:close/>
                </a:path>
              </a:pathLst>
            </a:custGeom>
            <a:solidFill>
              <a:srgbClr val="F2F5F6"/>
            </a:solidFill>
            <a:ln w="6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6F5CF0F-D322-43CD-B7F3-8AC33952E440}"/>
              </a:ext>
            </a:extLst>
          </p:cNvPr>
          <p:cNvGrpSpPr/>
          <p:nvPr/>
        </p:nvGrpSpPr>
        <p:grpSpPr>
          <a:xfrm>
            <a:off x="796621" y="2778608"/>
            <a:ext cx="3732743" cy="3181830"/>
            <a:chOff x="1880404" y="2899140"/>
            <a:chExt cx="3732743" cy="318183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95ED302-70CC-4438-AD9D-1DF6FF3E90E7}"/>
                </a:ext>
              </a:extLst>
            </p:cNvPr>
            <p:cNvSpPr txBox="1"/>
            <p:nvPr/>
          </p:nvSpPr>
          <p:spPr>
            <a:xfrm>
              <a:off x="1880404" y="2899140"/>
              <a:ext cx="3732743" cy="3139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ko-KR">
                  <a:cs typeface="Arial"/>
                </a:rPr>
                <a:t>Regulations around</a:t>
              </a:r>
              <a:endParaRPr lang="en-US" altLang="ko-KR"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7A6CE2-B6F8-44C7-91AB-AF4C8275AEE3}"/>
                </a:ext>
              </a:extLst>
            </p:cNvPr>
            <p:cNvSpPr txBox="1"/>
            <p:nvPr/>
          </p:nvSpPr>
          <p:spPr>
            <a:xfrm>
              <a:off x="1880404" y="5311164"/>
              <a:ext cx="3732743" cy="3139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ko-KR">
                  <a:cs typeface="Arial"/>
                </a:rPr>
                <a:t>Created</a:t>
              </a:r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2989846-3A04-48C2-AD47-18FB1D88315D}"/>
                </a:ext>
              </a:extLst>
            </p:cNvPr>
            <p:cNvSpPr txBox="1"/>
            <p:nvPr/>
          </p:nvSpPr>
          <p:spPr>
            <a:xfrm>
              <a:off x="1880404" y="4183709"/>
              <a:ext cx="3732743" cy="3139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ko-KR">
                  <a:cs typeface="Arial"/>
                </a:rPr>
                <a:t>Aim at</a:t>
              </a:r>
              <a:endParaRPr lang="en-US" altLang="ko-KR"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9546ADF-DEF4-44C0-88B4-C302E1D6C1B3}"/>
                </a:ext>
              </a:extLst>
            </p:cNvPr>
            <p:cNvSpPr txBox="1"/>
            <p:nvPr/>
          </p:nvSpPr>
          <p:spPr>
            <a:xfrm>
              <a:off x="2686706" y="3213072"/>
              <a:ext cx="2926441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171450" indent="-171450">
                <a:buFont typeface="Arial"/>
                <a:buChar char="•"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Cybersecurity</a:t>
              </a:r>
            </a:p>
            <a:p>
              <a:pPr marL="171450" indent="-171450">
                <a:buFont typeface="Arial"/>
                <a:buChar char="•"/>
              </a:pP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0EA65E0-E227-49DA-9D05-77BE99BCB7DF}"/>
                </a:ext>
              </a:extLst>
            </p:cNvPr>
            <p:cNvSpPr txBox="1"/>
            <p:nvPr/>
          </p:nvSpPr>
          <p:spPr>
            <a:xfrm>
              <a:off x="2686706" y="4384767"/>
              <a:ext cx="2926441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171450" indent="-171450">
                <a:buFont typeface="Arial"/>
                <a:buChar char="•"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Protecting the digital infrastructure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Implementing security policies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Fighting cyber crime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B2E23C9-9E16-4A44-BC7F-3E178638B9FA}"/>
                </a:ext>
              </a:extLst>
            </p:cNvPr>
            <p:cNvSpPr txBox="1"/>
            <p:nvPr/>
          </p:nvSpPr>
          <p:spPr>
            <a:xfrm>
              <a:off x="2686706" y="5619305"/>
              <a:ext cx="2926441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171450" indent="-171450">
                <a:buFont typeface="Arial"/>
                <a:buChar char="•"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Cyber Inspectors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628650" lvl="1" indent="-171450">
                <a:buFont typeface="Arial"/>
                <a:buChar char="•"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Enforces the law</a:t>
              </a:r>
            </a:p>
          </p:txBody>
        </p:sp>
      </p:grpSp>
      <p:sp>
        <p:nvSpPr>
          <p:cNvPr id="29" name="Rounded Rectangle 27">
            <a:extLst>
              <a:ext uri="{FF2B5EF4-FFF2-40B4-BE49-F238E27FC236}">
                <a16:creationId xmlns:a16="http://schemas.microsoft.com/office/drawing/2014/main" id="{B904D0DB-87A7-46D2-9BF0-DB9F7568F47B}"/>
              </a:ext>
            </a:extLst>
          </p:cNvPr>
          <p:cNvSpPr/>
          <p:nvPr/>
        </p:nvSpPr>
        <p:spPr>
          <a:xfrm>
            <a:off x="997801" y="4427266"/>
            <a:ext cx="413112" cy="31732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0" name="Oval 21">
            <a:extLst>
              <a:ext uri="{FF2B5EF4-FFF2-40B4-BE49-F238E27FC236}">
                <a16:creationId xmlns:a16="http://schemas.microsoft.com/office/drawing/2014/main" id="{EF0F8032-69DE-4E08-9D23-50418AFE0207}"/>
              </a:ext>
            </a:extLst>
          </p:cNvPr>
          <p:cNvSpPr>
            <a:spLocks noChangeAspect="1"/>
          </p:cNvSpPr>
          <p:nvPr/>
        </p:nvSpPr>
        <p:spPr>
          <a:xfrm>
            <a:off x="977692" y="3206037"/>
            <a:ext cx="433221" cy="43683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B331B3-FDA0-4EB7-B756-7962117B5F07}"/>
              </a:ext>
            </a:extLst>
          </p:cNvPr>
          <p:cNvSpPr txBox="1"/>
          <p:nvPr/>
        </p:nvSpPr>
        <p:spPr>
          <a:xfrm>
            <a:off x="764233" y="1712296"/>
            <a:ext cx="434248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National Cybersecurity Policy Framework</a:t>
            </a:r>
            <a:endParaRPr lang="en-US" altLang="ko-KR" sz="24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629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5C80BB-28DA-4F25-BEB5-9F8A8369339D}"/>
              </a:ext>
            </a:extLst>
          </p:cNvPr>
          <p:cNvSpPr/>
          <p:nvPr/>
        </p:nvSpPr>
        <p:spPr>
          <a:xfrm>
            <a:off x="2095935" y="2195458"/>
            <a:ext cx="8043780" cy="5699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6AFD430-C507-4E65-A562-893B4DF02BBA}"/>
              </a:ext>
            </a:extLst>
          </p:cNvPr>
          <p:cNvGrpSpPr/>
          <p:nvPr/>
        </p:nvGrpSpPr>
        <p:grpSpPr>
          <a:xfrm>
            <a:off x="1214584" y="1793859"/>
            <a:ext cx="1900460" cy="1614331"/>
            <a:chOff x="1214584" y="1822973"/>
            <a:chExt cx="1900460" cy="1614331"/>
          </a:xfrm>
        </p:grpSpPr>
        <p:grpSp>
          <p:nvGrpSpPr>
            <p:cNvPr id="4" name="Graphic 14">
              <a:extLst>
                <a:ext uri="{FF2B5EF4-FFF2-40B4-BE49-F238E27FC236}">
                  <a16:creationId xmlns:a16="http://schemas.microsoft.com/office/drawing/2014/main" id="{5A28FA8F-AFA9-46B1-8E88-897B4FA228A5}"/>
                </a:ext>
              </a:extLst>
            </p:cNvPr>
            <p:cNvGrpSpPr/>
            <p:nvPr/>
          </p:nvGrpSpPr>
          <p:grpSpPr>
            <a:xfrm>
              <a:off x="1214584" y="1822973"/>
              <a:ext cx="1900460" cy="1494744"/>
              <a:chOff x="2444748" y="555045"/>
              <a:chExt cx="7282048" cy="5727454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04DE993C-2583-4A85-9B0B-346091C8D5C1}"/>
                  </a:ext>
                </a:extLst>
              </p:cNvPr>
              <p:cNvSpPr/>
              <p:nvPr/>
            </p:nvSpPr>
            <p:spPr>
              <a:xfrm>
                <a:off x="4964693" y="5443837"/>
                <a:ext cx="2168250" cy="818208"/>
              </a:xfrm>
              <a:custGeom>
                <a:avLst/>
                <a:gdLst>
                  <a:gd name="connsiteX0" fmla="*/ 1941333 w 2168250"/>
                  <a:gd name="connsiteY0" fmla="*/ 525699 h 818207"/>
                  <a:gd name="connsiteX1" fmla="*/ 1785874 w 2168250"/>
                  <a:gd name="connsiteY1" fmla="*/ 30683 h 818207"/>
                  <a:gd name="connsiteX2" fmla="*/ 1114943 w 2168250"/>
                  <a:gd name="connsiteY2" fmla="*/ 30683 h 818207"/>
                  <a:gd name="connsiteX3" fmla="*/ 1065851 w 2168250"/>
                  <a:gd name="connsiteY3" fmla="*/ 30683 h 818207"/>
                  <a:gd name="connsiteX4" fmla="*/ 390830 w 2168250"/>
                  <a:gd name="connsiteY4" fmla="*/ 30683 h 818207"/>
                  <a:gd name="connsiteX5" fmla="*/ 235370 w 2168250"/>
                  <a:gd name="connsiteY5" fmla="*/ 525699 h 818207"/>
                  <a:gd name="connsiteX6" fmla="*/ 259916 w 2168250"/>
                  <a:gd name="connsiteY6" fmla="*/ 816162 h 818207"/>
                  <a:gd name="connsiteX7" fmla="*/ 1065851 w 2168250"/>
                  <a:gd name="connsiteY7" fmla="*/ 816162 h 818207"/>
                  <a:gd name="connsiteX8" fmla="*/ 1114943 w 2168250"/>
                  <a:gd name="connsiteY8" fmla="*/ 816162 h 818207"/>
                  <a:gd name="connsiteX9" fmla="*/ 1920878 w 2168250"/>
                  <a:gd name="connsiteY9" fmla="*/ 816162 h 818207"/>
                  <a:gd name="connsiteX10" fmla="*/ 1941333 w 2168250"/>
                  <a:gd name="connsiteY10" fmla="*/ 525699 h 81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8250" h="818207">
                    <a:moveTo>
                      <a:pt x="1941333" y="525699"/>
                    </a:moveTo>
                    <a:cubicBezTo>
                      <a:pt x="1789965" y="370239"/>
                      <a:pt x="1785874" y="30683"/>
                      <a:pt x="1785874" y="30683"/>
                    </a:cubicBezTo>
                    <a:lnTo>
                      <a:pt x="1114943" y="30683"/>
                    </a:lnTo>
                    <a:lnTo>
                      <a:pt x="1065851" y="30683"/>
                    </a:lnTo>
                    <a:lnTo>
                      <a:pt x="390830" y="30683"/>
                    </a:lnTo>
                    <a:cubicBezTo>
                      <a:pt x="390830" y="30683"/>
                      <a:pt x="386739" y="366148"/>
                      <a:pt x="235370" y="525699"/>
                    </a:cubicBezTo>
                    <a:cubicBezTo>
                      <a:pt x="84002" y="681158"/>
                      <a:pt x="-149188" y="816162"/>
                      <a:pt x="259916" y="816162"/>
                    </a:cubicBezTo>
                    <a:cubicBezTo>
                      <a:pt x="587199" y="816162"/>
                      <a:pt x="939029" y="816162"/>
                      <a:pt x="1065851" y="816162"/>
                    </a:cubicBezTo>
                    <a:cubicBezTo>
                      <a:pt x="1098579" y="816162"/>
                      <a:pt x="1114943" y="816162"/>
                      <a:pt x="1114943" y="816162"/>
                    </a:cubicBezTo>
                    <a:cubicBezTo>
                      <a:pt x="1245857" y="816162"/>
                      <a:pt x="1597686" y="816162"/>
                      <a:pt x="1920878" y="816162"/>
                    </a:cubicBezTo>
                    <a:cubicBezTo>
                      <a:pt x="2329982" y="816162"/>
                      <a:pt x="2092702" y="681158"/>
                      <a:pt x="1941333" y="5256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8300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6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6E710218-7FC8-44BB-9F2A-FE17F5C7DB25}"/>
                  </a:ext>
                </a:extLst>
              </p:cNvPr>
              <p:cNvSpPr/>
              <p:nvPr/>
            </p:nvSpPr>
            <p:spPr>
              <a:xfrm>
                <a:off x="2444748" y="555045"/>
                <a:ext cx="7282048" cy="4950157"/>
              </a:xfrm>
              <a:custGeom>
                <a:avLst/>
                <a:gdLst>
                  <a:gd name="connsiteX0" fmla="*/ 7038632 w 7282048"/>
                  <a:gd name="connsiteY0" fmla="*/ 30683 h 4950157"/>
                  <a:gd name="connsiteX1" fmla="*/ 3704436 w 7282048"/>
                  <a:gd name="connsiteY1" fmla="*/ 30683 h 4950157"/>
                  <a:gd name="connsiteX2" fmla="*/ 3589886 w 7282048"/>
                  <a:gd name="connsiteY2" fmla="*/ 30683 h 4950157"/>
                  <a:gd name="connsiteX3" fmla="*/ 259781 w 7282048"/>
                  <a:gd name="connsiteY3" fmla="*/ 30683 h 4950157"/>
                  <a:gd name="connsiteX4" fmla="*/ 30683 w 7282048"/>
                  <a:gd name="connsiteY4" fmla="*/ 259781 h 4950157"/>
                  <a:gd name="connsiteX5" fmla="*/ 30683 w 7282048"/>
                  <a:gd name="connsiteY5" fmla="*/ 4698558 h 4950157"/>
                  <a:gd name="connsiteX6" fmla="*/ 239326 w 7282048"/>
                  <a:gd name="connsiteY6" fmla="*/ 4931748 h 4950157"/>
                  <a:gd name="connsiteX7" fmla="*/ 7042723 w 7282048"/>
                  <a:gd name="connsiteY7" fmla="*/ 4931748 h 4950157"/>
                  <a:gd name="connsiteX8" fmla="*/ 7251366 w 7282048"/>
                  <a:gd name="connsiteY8" fmla="*/ 4698558 h 4950157"/>
                  <a:gd name="connsiteX9" fmla="*/ 7251366 w 7282048"/>
                  <a:gd name="connsiteY9" fmla="*/ 259781 h 4950157"/>
                  <a:gd name="connsiteX10" fmla="*/ 7038632 w 7282048"/>
                  <a:gd name="connsiteY10" fmla="*/ 30683 h 4950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282048" h="4950157">
                    <a:moveTo>
                      <a:pt x="7038632" y="30683"/>
                    </a:moveTo>
                    <a:lnTo>
                      <a:pt x="3704436" y="30683"/>
                    </a:lnTo>
                    <a:lnTo>
                      <a:pt x="3589886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28868"/>
                      <a:pt x="30683" y="259781"/>
                    </a:cubicBezTo>
                    <a:lnTo>
                      <a:pt x="30683" y="4698558"/>
                    </a:lnTo>
                    <a:cubicBezTo>
                      <a:pt x="30683" y="4829472"/>
                      <a:pt x="124777" y="4931748"/>
                      <a:pt x="239326" y="4931748"/>
                    </a:cubicBezTo>
                    <a:lnTo>
                      <a:pt x="7042723" y="4931748"/>
                    </a:lnTo>
                    <a:cubicBezTo>
                      <a:pt x="7157272" y="4931748"/>
                      <a:pt x="7251366" y="4825380"/>
                      <a:pt x="7251366" y="4698558"/>
                    </a:cubicBezTo>
                    <a:lnTo>
                      <a:pt x="7251366" y="259781"/>
                    </a:lnTo>
                    <a:cubicBezTo>
                      <a:pt x="7251366" y="128868"/>
                      <a:pt x="7157272" y="30683"/>
                      <a:pt x="7038632" y="30683"/>
                    </a:cubicBez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9AFF0A64-F3E8-4D81-8188-6E735C3B26AF}"/>
                  </a:ext>
                </a:extLst>
              </p:cNvPr>
              <p:cNvSpPr/>
              <p:nvPr/>
            </p:nvSpPr>
            <p:spPr>
              <a:xfrm>
                <a:off x="8706599" y="5435655"/>
                <a:ext cx="490925" cy="81821"/>
              </a:xfrm>
              <a:custGeom>
                <a:avLst/>
                <a:gdLst>
                  <a:gd name="connsiteX0" fmla="*/ 32212 w 490924"/>
                  <a:gd name="connsiteY0" fmla="*/ 30683 h 81820"/>
                  <a:gd name="connsiteX1" fmla="*/ 64939 w 490924"/>
                  <a:gd name="connsiteY1" fmla="*/ 71593 h 81820"/>
                  <a:gd name="connsiteX2" fmla="*/ 461771 w 490924"/>
                  <a:gd name="connsiteY2" fmla="*/ 71593 h 81820"/>
                  <a:gd name="connsiteX3" fmla="*/ 498590 w 490924"/>
                  <a:gd name="connsiteY3" fmla="*/ 30683 h 81820"/>
                  <a:gd name="connsiteX4" fmla="*/ 32212 w 490924"/>
                  <a:gd name="connsiteY4" fmla="*/ 30683 h 81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24" h="81820">
                    <a:moveTo>
                      <a:pt x="32212" y="30683"/>
                    </a:moveTo>
                    <a:cubicBezTo>
                      <a:pt x="32212" y="30683"/>
                      <a:pt x="19938" y="67502"/>
                      <a:pt x="64939" y="71593"/>
                    </a:cubicBezTo>
                    <a:lnTo>
                      <a:pt x="461771" y="71593"/>
                    </a:lnTo>
                    <a:cubicBezTo>
                      <a:pt x="461771" y="71593"/>
                      <a:pt x="502681" y="75684"/>
                      <a:pt x="498590" y="30683"/>
                    </a:cubicBezTo>
                    <a:lnTo>
                      <a:pt x="32212" y="30683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3EB983A1-E176-4A98-8290-C4E1AA999544}"/>
                  </a:ext>
                </a:extLst>
              </p:cNvPr>
              <p:cNvSpPr/>
              <p:nvPr/>
            </p:nvSpPr>
            <p:spPr>
              <a:xfrm>
                <a:off x="2481568" y="595956"/>
                <a:ext cx="7200228" cy="4336501"/>
              </a:xfrm>
              <a:custGeom>
                <a:avLst/>
                <a:gdLst>
                  <a:gd name="connsiteX0" fmla="*/ 6973175 w 7200227"/>
                  <a:gd name="connsiteY0" fmla="*/ 30683 h 4336501"/>
                  <a:gd name="connsiteX1" fmla="*/ 3671707 w 7200227"/>
                  <a:gd name="connsiteY1" fmla="*/ 30683 h 4336501"/>
                  <a:gd name="connsiteX2" fmla="*/ 3561249 w 7200227"/>
                  <a:gd name="connsiteY2" fmla="*/ 30683 h 4336501"/>
                  <a:gd name="connsiteX3" fmla="*/ 259781 w 7200227"/>
                  <a:gd name="connsiteY3" fmla="*/ 30683 h 4336501"/>
                  <a:gd name="connsiteX4" fmla="*/ 30683 w 7200227"/>
                  <a:gd name="connsiteY4" fmla="*/ 231144 h 4336501"/>
                  <a:gd name="connsiteX5" fmla="*/ 30683 w 7200227"/>
                  <a:gd name="connsiteY5" fmla="*/ 4330365 h 4336501"/>
                  <a:gd name="connsiteX6" fmla="*/ 7185909 w 7200227"/>
                  <a:gd name="connsiteY6" fmla="*/ 4330365 h 4336501"/>
                  <a:gd name="connsiteX7" fmla="*/ 7185909 w 7200227"/>
                  <a:gd name="connsiteY7" fmla="*/ 231144 h 4336501"/>
                  <a:gd name="connsiteX8" fmla="*/ 6973175 w 7200227"/>
                  <a:gd name="connsiteY8" fmla="*/ 30683 h 4336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4336501">
                    <a:moveTo>
                      <a:pt x="6973175" y="30683"/>
                    </a:moveTo>
                    <a:lnTo>
                      <a:pt x="3671707" y="30683"/>
                    </a:lnTo>
                    <a:lnTo>
                      <a:pt x="3561249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12504"/>
                      <a:pt x="30683" y="231144"/>
                    </a:cubicBezTo>
                    <a:lnTo>
                      <a:pt x="30683" y="4330365"/>
                    </a:lnTo>
                    <a:lnTo>
                      <a:pt x="7185909" y="4330365"/>
                    </a:lnTo>
                    <a:lnTo>
                      <a:pt x="7185909" y="231144"/>
                    </a:lnTo>
                    <a:cubicBezTo>
                      <a:pt x="7185909" y="112504"/>
                      <a:pt x="7091815" y="30683"/>
                      <a:pt x="6973175" y="30683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BE631FBE-C19E-449C-9FEB-4BF4CA273F0B}"/>
                  </a:ext>
                </a:extLst>
              </p:cNvPr>
              <p:cNvSpPr/>
              <p:nvPr/>
            </p:nvSpPr>
            <p:spPr>
              <a:xfrm>
                <a:off x="4968919" y="6159768"/>
                <a:ext cx="2168250" cy="122731"/>
              </a:xfrm>
              <a:custGeom>
                <a:avLst/>
                <a:gdLst>
                  <a:gd name="connsiteX0" fmla="*/ 30683 w 2168250"/>
                  <a:gd name="connsiteY0" fmla="*/ 34774 h 122731"/>
                  <a:gd name="connsiteX1" fmla="*/ 30683 w 2168250"/>
                  <a:gd name="connsiteY1" fmla="*/ 34774 h 122731"/>
                  <a:gd name="connsiteX2" fmla="*/ 30683 w 2168250"/>
                  <a:gd name="connsiteY2" fmla="*/ 38865 h 122731"/>
                  <a:gd name="connsiteX3" fmla="*/ 30683 w 2168250"/>
                  <a:gd name="connsiteY3" fmla="*/ 38865 h 122731"/>
                  <a:gd name="connsiteX4" fmla="*/ 263872 w 2168250"/>
                  <a:gd name="connsiteY4" fmla="*/ 96140 h 122731"/>
                  <a:gd name="connsiteX5" fmla="*/ 1069807 w 2168250"/>
                  <a:gd name="connsiteY5" fmla="*/ 96140 h 122731"/>
                  <a:gd name="connsiteX6" fmla="*/ 1118899 w 2168250"/>
                  <a:gd name="connsiteY6" fmla="*/ 96140 h 122731"/>
                  <a:gd name="connsiteX7" fmla="*/ 1924834 w 2168250"/>
                  <a:gd name="connsiteY7" fmla="*/ 96140 h 122731"/>
                  <a:gd name="connsiteX8" fmla="*/ 2153932 w 2168250"/>
                  <a:gd name="connsiteY8" fmla="*/ 30683 h 122731"/>
                  <a:gd name="connsiteX9" fmla="*/ 2137568 w 2168250"/>
                  <a:gd name="connsiteY9" fmla="*/ 30683 h 122731"/>
                  <a:gd name="connsiteX10" fmla="*/ 2137568 w 2168250"/>
                  <a:gd name="connsiteY10" fmla="*/ 30683 h 122731"/>
                  <a:gd name="connsiteX11" fmla="*/ 30683 w 2168250"/>
                  <a:gd name="connsiteY11" fmla="*/ 30683 h 12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68250" h="122731">
                    <a:moveTo>
                      <a:pt x="30683" y="34774"/>
                    </a:moveTo>
                    <a:lnTo>
                      <a:pt x="30683" y="34774"/>
                    </a:lnTo>
                    <a:cubicBezTo>
                      <a:pt x="30683" y="38865"/>
                      <a:pt x="30683" y="38865"/>
                      <a:pt x="30683" y="38865"/>
                    </a:cubicBezTo>
                    <a:lnTo>
                      <a:pt x="30683" y="38865"/>
                    </a:lnTo>
                    <a:cubicBezTo>
                      <a:pt x="30683" y="79775"/>
                      <a:pt x="96139" y="96140"/>
                      <a:pt x="263872" y="96140"/>
                    </a:cubicBezTo>
                    <a:cubicBezTo>
                      <a:pt x="591155" y="96140"/>
                      <a:pt x="942984" y="96140"/>
                      <a:pt x="1069807" y="96140"/>
                    </a:cubicBezTo>
                    <a:cubicBezTo>
                      <a:pt x="1102535" y="96140"/>
                      <a:pt x="1118899" y="96140"/>
                      <a:pt x="1118899" y="96140"/>
                    </a:cubicBezTo>
                    <a:cubicBezTo>
                      <a:pt x="1249812" y="96140"/>
                      <a:pt x="1601642" y="96140"/>
                      <a:pt x="1924834" y="96140"/>
                    </a:cubicBezTo>
                    <a:cubicBezTo>
                      <a:pt x="2092566" y="96140"/>
                      <a:pt x="2149841" y="75684"/>
                      <a:pt x="2153932" y="30683"/>
                    </a:cubicBezTo>
                    <a:lnTo>
                      <a:pt x="2137568" y="30683"/>
                    </a:lnTo>
                    <a:lnTo>
                      <a:pt x="2137568" y="30683"/>
                    </a:lnTo>
                    <a:lnTo>
                      <a:pt x="30683" y="30683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EDF7DC08-B858-4820-AC09-48BF9D826BF1}"/>
                  </a:ext>
                </a:extLst>
              </p:cNvPr>
              <p:cNvSpPr/>
              <p:nvPr/>
            </p:nvSpPr>
            <p:spPr>
              <a:xfrm>
                <a:off x="2481568" y="4903820"/>
                <a:ext cx="7200228" cy="572745"/>
              </a:xfrm>
              <a:custGeom>
                <a:avLst/>
                <a:gdLst>
                  <a:gd name="connsiteX0" fmla="*/ 30683 w 7200227"/>
                  <a:gd name="connsiteY0" fmla="*/ 362057 h 572745"/>
                  <a:gd name="connsiteX1" fmla="*/ 259781 w 7200227"/>
                  <a:gd name="connsiteY1" fmla="*/ 562518 h 572745"/>
                  <a:gd name="connsiteX2" fmla="*/ 3561249 w 7200227"/>
                  <a:gd name="connsiteY2" fmla="*/ 562518 h 572745"/>
                  <a:gd name="connsiteX3" fmla="*/ 3671707 w 7200227"/>
                  <a:gd name="connsiteY3" fmla="*/ 562518 h 572745"/>
                  <a:gd name="connsiteX4" fmla="*/ 6973175 w 7200227"/>
                  <a:gd name="connsiteY4" fmla="*/ 562518 h 572745"/>
                  <a:gd name="connsiteX5" fmla="*/ 7185909 w 7200227"/>
                  <a:gd name="connsiteY5" fmla="*/ 362057 h 572745"/>
                  <a:gd name="connsiteX6" fmla="*/ 7185909 w 7200227"/>
                  <a:gd name="connsiteY6" fmla="*/ 30683 h 572745"/>
                  <a:gd name="connsiteX7" fmla="*/ 30683 w 7200227"/>
                  <a:gd name="connsiteY7" fmla="*/ 30683 h 572745"/>
                  <a:gd name="connsiteX8" fmla="*/ 30683 w 7200227"/>
                  <a:gd name="connsiteY8" fmla="*/ 362057 h 572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572745">
                    <a:moveTo>
                      <a:pt x="30683" y="362057"/>
                    </a:moveTo>
                    <a:cubicBezTo>
                      <a:pt x="30683" y="464333"/>
                      <a:pt x="141141" y="562518"/>
                      <a:pt x="259781" y="562518"/>
                    </a:cubicBezTo>
                    <a:lnTo>
                      <a:pt x="3561249" y="562518"/>
                    </a:lnTo>
                    <a:lnTo>
                      <a:pt x="3671707" y="562518"/>
                    </a:lnTo>
                    <a:lnTo>
                      <a:pt x="6973175" y="562518"/>
                    </a:lnTo>
                    <a:cubicBezTo>
                      <a:pt x="7091815" y="562518"/>
                      <a:pt x="7185909" y="464333"/>
                      <a:pt x="7185909" y="362057"/>
                    </a:cubicBezTo>
                    <a:lnTo>
                      <a:pt x="7185909" y="30683"/>
                    </a:lnTo>
                    <a:lnTo>
                      <a:pt x="30683" y="30683"/>
                    </a:lnTo>
                    <a:lnTo>
                      <a:pt x="30683" y="36205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E91EB5A3-07D9-4872-84E1-60C692524F97}"/>
                  </a:ext>
                </a:extLst>
              </p:cNvPr>
              <p:cNvSpPr/>
              <p:nvPr/>
            </p:nvSpPr>
            <p:spPr>
              <a:xfrm>
                <a:off x="2747714" y="910966"/>
                <a:ext cx="6676116" cy="3763756"/>
              </a:xfrm>
              <a:custGeom>
                <a:avLst/>
                <a:gdLst>
                  <a:gd name="connsiteX0" fmla="*/ 30683 w 6586571"/>
                  <a:gd name="connsiteY0" fmla="*/ 30683 h 3763755"/>
                  <a:gd name="connsiteX1" fmla="*/ 6564071 w 6586571"/>
                  <a:gd name="connsiteY1" fmla="*/ 30683 h 3763755"/>
                  <a:gd name="connsiteX2" fmla="*/ 6564071 w 6586571"/>
                  <a:gd name="connsiteY2" fmla="*/ 3753528 h 3763755"/>
                  <a:gd name="connsiteX3" fmla="*/ 30683 w 6586571"/>
                  <a:gd name="connsiteY3" fmla="*/ 3753528 h 3763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86571" h="3763755">
                    <a:moveTo>
                      <a:pt x="30683" y="30683"/>
                    </a:moveTo>
                    <a:lnTo>
                      <a:pt x="6564071" y="30683"/>
                    </a:lnTo>
                    <a:lnTo>
                      <a:pt x="6564071" y="3753528"/>
                    </a:lnTo>
                    <a:lnTo>
                      <a:pt x="30683" y="3753528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73E63BD-5FDE-4922-9C31-C42247DD131C}"/>
                  </a:ext>
                </a:extLst>
              </p:cNvPr>
              <p:cNvSpPr/>
              <p:nvPr/>
            </p:nvSpPr>
            <p:spPr>
              <a:xfrm>
                <a:off x="5654591" y="939518"/>
                <a:ext cx="3769239" cy="3736342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32FA401-FC78-413A-AA75-6137A6C655A0}"/>
                </a:ext>
              </a:extLst>
            </p:cNvPr>
            <p:cNvGrpSpPr/>
            <p:nvPr/>
          </p:nvGrpSpPr>
          <p:grpSpPr>
            <a:xfrm>
              <a:off x="2507562" y="2504723"/>
              <a:ext cx="469354" cy="932581"/>
              <a:chOff x="9402815" y="2468916"/>
              <a:chExt cx="1110707" cy="2206915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3A1FF4DD-F3D7-4901-BCBA-BCA738414FA5}"/>
                  </a:ext>
                </a:extLst>
              </p:cNvPr>
              <p:cNvSpPr/>
              <p:nvPr/>
            </p:nvSpPr>
            <p:spPr>
              <a:xfrm>
                <a:off x="9413151" y="2468916"/>
                <a:ext cx="1100371" cy="2206915"/>
              </a:xfrm>
              <a:custGeom>
                <a:avLst/>
                <a:gdLst>
                  <a:gd name="connsiteX0" fmla="*/ 2735492 w 3163276"/>
                  <a:gd name="connsiteY0" fmla="*/ 6344296 h 6344296"/>
                  <a:gd name="connsiteX1" fmla="*/ 427705 w 3163276"/>
                  <a:gd name="connsiteY1" fmla="*/ 6344296 h 6344296"/>
                  <a:gd name="connsiteX2" fmla="*/ 0 w 3163276"/>
                  <a:gd name="connsiteY2" fmla="*/ 5916591 h 6344296"/>
                  <a:gd name="connsiteX3" fmla="*/ 0 w 3163276"/>
                  <a:gd name="connsiteY3" fmla="*/ 427705 h 6344296"/>
                  <a:gd name="connsiteX4" fmla="*/ 427705 w 3163276"/>
                  <a:gd name="connsiteY4" fmla="*/ 0 h 6344296"/>
                  <a:gd name="connsiteX5" fmla="*/ 2735571 w 3163276"/>
                  <a:gd name="connsiteY5" fmla="*/ 0 h 6344296"/>
                  <a:gd name="connsiteX6" fmla="*/ 3163277 w 3163276"/>
                  <a:gd name="connsiteY6" fmla="*/ 427705 h 6344296"/>
                  <a:gd name="connsiteX7" fmla="*/ 3163277 w 3163276"/>
                  <a:gd name="connsiteY7" fmla="*/ 5916591 h 6344296"/>
                  <a:gd name="connsiteX8" fmla="*/ 2735492 w 3163276"/>
                  <a:gd name="connsiteY8" fmla="*/ 6344296 h 6344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63276" h="6344296">
                    <a:moveTo>
                      <a:pt x="2735492" y="6344296"/>
                    </a:moveTo>
                    <a:lnTo>
                      <a:pt x="427705" y="6344296"/>
                    </a:lnTo>
                    <a:cubicBezTo>
                      <a:pt x="191517" y="6344296"/>
                      <a:pt x="0" y="6152779"/>
                      <a:pt x="0" y="5916591"/>
                    </a:cubicBezTo>
                    <a:lnTo>
                      <a:pt x="0" y="427705"/>
                    </a:lnTo>
                    <a:cubicBezTo>
                      <a:pt x="0" y="191517"/>
                      <a:pt x="191517" y="0"/>
                      <a:pt x="427705" y="0"/>
                    </a:cubicBezTo>
                    <a:lnTo>
                      <a:pt x="2735571" y="0"/>
                    </a:lnTo>
                    <a:cubicBezTo>
                      <a:pt x="2971760" y="0"/>
                      <a:pt x="3163277" y="191517"/>
                      <a:pt x="3163277" y="427705"/>
                    </a:cubicBezTo>
                    <a:lnTo>
                      <a:pt x="3163277" y="5916591"/>
                    </a:lnTo>
                    <a:cubicBezTo>
                      <a:pt x="3163197" y="6152779"/>
                      <a:pt x="2971680" y="6344296"/>
                      <a:pt x="2735492" y="6344296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7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4F11F2FA-2523-4ECF-BD29-52CD2962919F}"/>
                  </a:ext>
                </a:extLst>
              </p:cNvPr>
              <p:cNvSpPr/>
              <p:nvPr/>
            </p:nvSpPr>
            <p:spPr>
              <a:xfrm>
                <a:off x="9419191" y="2481029"/>
                <a:ext cx="1088292" cy="2182689"/>
              </a:xfrm>
              <a:custGeom>
                <a:avLst/>
                <a:gdLst>
                  <a:gd name="connsiteX0" fmla="*/ 2735492 w 3163276"/>
                  <a:gd name="connsiteY0" fmla="*/ 6344296 h 6344296"/>
                  <a:gd name="connsiteX1" fmla="*/ 427705 w 3163276"/>
                  <a:gd name="connsiteY1" fmla="*/ 6344296 h 6344296"/>
                  <a:gd name="connsiteX2" fmla="*/ 0 w 3163276"/>
                  <a:gd name="connsiteY2" fmla="*/ 5916591 h 6344296"/>
                  <a:gd name="connsiteX3" fmla="*/ 0 w 3163276"/>
                  <a:gd name="connsiteY3" fmla="*/ 427705 h 6344296"/>
                  <a:gd name="connsiteX4" fmla="*/ 427705 w 3163276"/>
                  <a:gd name="connsiteY4" fmla="*/ 0 h 6344296"/>
                  <a:gd name="connsiteX5" fmla="*/ 2735571 w 3163276"/>
                  <a:gd name="connsiteY5" fmla="*/ 0 h 6344296"/>
                  <a:gd name="connsiteX6" fmla="*/ 3163277 w 3163276"/>
                  <a:gd name="connsiteY6" fmla="*/ 427705 h 6344296"/>
                  <a:gd name="connsiteX7" fmla="*/ 3163277 w 3163276"/>
                  <a:gd name="connsiteY7" fmla="*/ 5916591 h 6344296"/>
                  <a:gd name="connsiteX8" fmla="*/ 2735492 w 3163276"/>
                  <a:gd name="connsiteY8" fmla="*/ 6344296 h 6344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63276" h="6344296">
                    <a:moveTo>
                      <a:pt x="2735492" y="6344296"/>
                    </a:moveTo>
                    <a:lnTo>
                      <a:pt x="427705" y="6344296"/>
                    </a:lnTo>
                    <a:cubicBezTo>
                      <a:pt x="191517" y="6344296"/>
                      <a:pt x="0" y="6152779"/>
                      <a:pt x="0" y="5916591"/>
                    </a:cubicBezTo>
                    <a:lnTo>
                      <a:pt x="0" y="427705"/>
                    </a:lnTo>
                    <a:cubicBezTo>
                      <a:pt x="0" y="191517"/>
                      <a:pt x="191517" y="0"/>
                      <a:pt x="427705" y="0"/>
                    </a:cubicBezTo>
                    <a:lnTo>
                      <a:pt x="2735571" y="0"/>
                    </a:lnTo>
                    <a:cubicBezTo>
                      <a:pt x="2971760" y="0"/>
                      <a:pt x="3163277" y="191517"/>
                      <a:pt x="3163277" y="427705"/>
                    </a:cubicBezTo>
                    <a:lnTo>
                      <a:pt x="3163277" y="5916591"/>
                    </a:lnTo>
                    <a:cubicBezTo>
                      <a:pt x="3163197" y="6152779"/>
                      <a:pt x="2971680" y="6344296"/>
                      <a:pt x="2735492" y="6344296"/>
                    </a:cubicBezTo>
                    <a:close/>
                  </a:path>
                </a:pathLst>
              </a:custGeom>
              <a:solidFill>
                <a:schemeClr val="tx1"/>
              </a:solidFill>
              <a:ln w="7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42DA21A-B085-4601-BD07-BF0E34DEEF6D}"/>
                  </a:ext>
                </a:extLst>
              </p:cNvPr>
              <p:cNvSpPr/>
              <p:nvPr/>
            </p:nvSpPr>
            <p:spPr>
              <a:xfrm>
                <a:off x="9477436" y="2538172"/>
                <a:ext cx="971800" cy="2068404"/>
              </a:xfrm>
              <a:custGeom>
                <a:avLst/>
                <a:gdLst>
                  <a:gd name="connsiteX0" fmla="*/ 2505165 w 2824676"/>
                  <a:gd name="connsiteY0" fmla="*/ 6012112 h 6012111"/>
                  <a:gd name="connsiteX1" fmla="*/ 319512 w 2824676"/>
                  <a:gd name="connsiteY1" fmla="*/ 6012112 h 6012111"/>
                  <a:gd name="connsiteX2" fmla="*/ 0 w 2824676"/>
                  <a:gd name="connsiteY2" fmla="*/ 5692600 h 6012111"/>
                  <a:gd name="connsiteX3" fmla="*/ 0 w 2824676"/>
                  <a:gd name="connsiteY3" fmla="*/ 319512 h 6012111"/>
                  <a:gd name="connsiteX4" fmla="*/ 319512 w 2824676"/>
                  <a:gd name="connsiteY4" fmla="*/ 0 h 6012111"/>
                  <a:gd name="connsiteX5" fmla="*/ 2505165 w 2824676"/>
                  <a:gd name="connsiteY5" fmla="*/ 0 h 6012111"/>
                  <a:gd name="connsiteX6" fmla="*/ 2824677 w 2824676"/>
                  <a:gd name="connsiteY6" fmla="*/ 319512 h 6012111"/>
                  <a:gd name="connsiteX7" fmla="*/ 2824677 w 2824676"/>
                  <a:gd name="connsiteY7" fmla="*/ 5692600 h 6012111"/>
                  <a:gd name="connsiteX8" fmla="*/ 2505165 w 2824676"/>
                  <a:gd name="connsiteY8" fmla="*/ 6012112 h 6012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24676" h="6012111">
                    <a:moveTo>
                      <a:pt x="2505165" y="6012112"/>
                    </a:moveTo>
                    <a:lnTo>
                      <a:pt x="319512" y="6012112"/>
                    </a:lnTo>
                    <a:cubicBezTo>
                      <a:pt x="143044" y="6012112"/>
                      <a:pt x="0" y="5869068"/>
                      <a:pt x="0" y="5692600"/>
                    </a:cubicBezTo>
                    <a:lnTo>
                      <a:pt x="0" y="319512"/>
                    </a:lnTo>
                    <a:cubicBezTo>
                      <a:pt x="0" y="143044"/>
                      <a:pt x="143044" y="0"/>
                      <a:pt x="319512" y="0"/>
                    </a:cubicBezTo>
                    <a:lnTo>
                      <a:pt x="2505165" y="0"/>
                    </a:lnTo>
                    <a:cubicBezTo>
                      <a:pt x="2681633" y="0"/>
                      <a:pt x="2824677" y="143044"/>
                      <a:pt x="2824677" y="319512"/>
                    </a:cubicBezTo>
                    <a:lnTo>
                      <a:pt x="2824677" y="5692600"/>
                    </a:lnTo>
                    <a:cubicBezTo>
                      <a:pt x="2824677" y="5869068"/>
                      <a:pt x="2681633" y="6012112"/>
                      <a:pt x="2505165" y="6012112"/>
                    </a:cubicBez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AF1DD8E-29E6-4E86-998D-332DEF0775F5}"/>
                  </a:ext>
                </a:extLst>
              </p:cNvPr>
              <p:cNvSpPr/>
              <p:nvPr/>
            </p:nvSpPr>
            <p:spPr>
              <a:xfrm>
                <a:off x="9692544" y="2505831"/>
                <a:ext cx="541584" cy="98098"/>
              </a:xfrm>
              <a:custGeom>
                <a:avLst/>
                <a:gdLst>
                  <a:gd name="connsiteX0" fmla="*/ 1462039 w 1574192"/>
                  <a:gd name="connsiteY0" fmla="*/ 285137 h 285136"/>
                  <a:gd name="connsiteX1" fmla="*/ 112154 w 1574192"/>
                  <a:gd name="connsiteY1" fmla="*/ 285137 h 285136"/>
                  <a:gd name="connsiteX2" fmla="*/ 0 w 1574192"/>
                  <a:gd name="connsiteY2" fmla="*/ 172983 h 285136"/>
                  <a:gd name="connsiteX3" fmla="*/ 0 w 1574192"/>
                  <a:gd name="connsiteY3" fmla="*/ 4435 h 285136"/>
                  <a:gd name="connsiteX4" fmla="*/ 4435 w 1574192"/>
                  <a:gd name="connsiteY4" fmla="*/ 0 h 285136"/>
                  <a:gd name="connsiteX5" fmla="*/ 1569758 w 1574192"/>
                  <a:gd name="connsiteY5" fmla="*/ 0 h 285136"/>
                  <a:gd name="connsiteX6" fmla="*/ 1574193 w 1574192"/>
                  <a:gd name="connsiteY6" fmla="*/ 4435 h 285136"/>
                  <a:gd name="connsiteX7" fmla="*/ 1574193 w 1574192"/>
                  <a:gd name="connsiteY7" fmla="*/ 172983 h 285136"/>
                  <a:gd name="connsiteX8" fmla="*/ 1462039 w 1574192"/>
                  <a:gd name="connsiteY8" fmla="*/ 285137 h 285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74192" h="285136">
                    <a:moveTo>
                      <a:pt x="1462039" y="285137"/>
                    </a:moveTo>
                    <a:lnTo>
                      <a:pt x="112154" y="285137"/>
                    </a:lnTo>
                    <a:cubicBezTo>
                      <a:pt x="50216" y="285137"/>
                      <a:pt x="0" y="234921"/>
                      <a:pt x="0" y="172983"/>
                    </a:cubicBezTo>
                    <a:lnTo>
                      <a:pt x="0" y="4435"/>
                    </a:lnTo>
                    <a:cubicBezTo>
                      <a:pt x="0" y="1980"/>
                      <a:pt x="1980" y="0"/>
                      <a:pt x="4435" y="0"/>
                    </a:cubicBezTo>
                    <a:lnTo>
                      <a:pt x="1569758" y="0"/>
                    </a:lnTo>
                    <a:cubicBezTo>
                      <a:pt x="1572213" y="0"/>
                      <a:pt x="1574193" y="1980"/>
                      <a:pt x="1574193" y="4435"/>
                    </a:cubicBezTo>
                    <a:lnTo>
                      <a:pt x="1574193" y="172983"/>
                    </a:lnTo>
                    <a:cubicBezTo>
                      <a:pt x="1574193" y="234921"/>
                      <a:pt x="1523977" y="285137"/>
                      <a:pt x="1462039" y="285137"/>
                    </a:cubicBezTo>
                    <a:close/>
                  </a:path>
                </a:pathLst>
              </a:custGeom>
              <a:solidFill>
                <a:schemeClr val="tx1"/>
              </a:solidFill>
              <a:ln w="7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4D2304C-C079-4AB8-B5F4-C9E15D1E400A}"/>
                  </a:ext>
                </a:extLst>
              </p:cNvPr>
              <p:cNvSpPr/>
              <p:nvPr/>
            </p:nvSpPr>
            <p:spPr>
              <a:xfrm>
                <a:off x="9402815" y="2755553"/>
                <a:ext cx="13379" cy="80849"/>
              </a:xfrm>
              <a:custGeom>
                <a:avLst/>
                <a:gdLst>
                  <a:gd name="connsiteX0" fmla="*/ 0 w 38889"/>
                  <a:gd name="connsiteY0" fmla="*/ 211793 h 235000"/>
                  <a:gd name="connsiteX1" fmla="*/ 0 w 38889"/>
                  <a:gd name="connsiteY1" fmla="*/ 23207 h 235000"/>
                  <a:gd name="connsiteX2" fmla="*/ 23207 w 38889"/>
                  <a:gd name="connsiteY2" fmla="*/ 0 h 235000"/>
                  <a:gd name="connsiteX3" fmla="*/ 31048 w 38889"/>
                  <a:gd name="connsiteY3" fmla="*/ 0 h 235000"/>
                  <a:gd name="connsiteX4" fmla="*/ 38889 w 38889"/>
                  <a:gd name="connsiteY4" fmla="*/ 7841 h 235000"/>
                  <a:gd name="connsiteX5" fmla="*/ 38889 w 38889"/>
                  <a:gd name="connsiteY5" fmla="*/ 227159 h 235000"/>
                  <a:gd name="connsiteX6" fmla="*/ 31048 w 38889"/>
                  <a:gd name="connsiteY6" fmla="*/ 235000 h 235000"/>
                  <a:gd name="connsiteX7" fmla="*/ 23207 w 38889"/>
                  <a:gd name="connsiteY7" fmla="*/ 235000 h 235000"/>
                  <a:gd name="connsiteX8" fmla="*/ 0 w 38889"/>
                  <a:gd name="connsiteY8" fmla="*/ 211793 h 23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889" h="235000">
                    <a:moveTo>
                      <a:pt x="0" y="211793"/>
                    </a:moveTo>
                    <a:lnTo>
                      <a:pt x="0" y="23207"/>
                    </a:lnTo>
                    <a:cubicBezTo>
                      <a:pt x="0" y="10376"/>
                      <a:pt x="10376" y="0"/>
                      <a:pt x="23207" y="0"/>
                    </a:cubicBezTo>
                    <a:lnTo>
                      <a:pt x="31048" y="0"/>
                    </a:lnTo>
                    <a:cubicBezTo>
                      <a:pt x="35404" y="0"/>
                      <a:pt x="38889" y="3485"/>
                      <a:pt x="38889" y="7841"/>
                    </a:cubicBezTo>
                    <a:lnTo>
                      <a:pt x="38889" y="227159"/>
                    </a:lnTo>
                    <a:cubicBezTo>
                      <a:pt x="38889" y="231515"/>
                      <a:pt x="35404" y="235000"/>
                      <a:pt x="31048" y="235000"/>
                    </a:cubicBezTo>
                    <a:lnTo>
                      <a:pt x="23207" y="235000"/>
                    </a:lnTo>
                    <a:cubicBezTo>
                      <a:pt x="10376" y="235000"/>
                      <a:pt x="0" y="224545"/>
                      <a:pt x="0" y="21179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7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2F3DE4B3-C039-4314-BC46-F574C6D488CD}"/>
                  </a:ext>
                </a:extLst>
              </p:cNvPr>
              <p:cNvSpPr/>
              <p:nvPr/>
            </p:nvSpPr>
            <p:spPr>
              <a:xfrm>
                <a:off x="9402815" y="3116883"/>
                <a:ext cx="13352" cy="158401"/>
              </a:xfrm>
              <a:custGeom>
                <a:avLst/>
                <a:gdLst>
                  <a:gd name="connsiteX0" fmla="*/ 0 w 38810"/>
                  <a:gd name="connsiteY0" fmla="*/ 434755 h 460416"/>
                  <a:gd name="connsiteX1" fmla="*/ 0 w 38810"/>
                  <a:gd name="connsiteY1" fmla="*/ 25583 h 460416"/>
                  <a:gd name="connsiteX2" fmla="*/ 25583 w 38810"/>
                  <a:gd name="connsiteY2" fmla="*/ 0 h 460416"/>
                  <a:gd name="connsiteX3" fmla="*/ 28514 w 38810"/>
                  <a:gd name="connsiteY3" fmla="*/ 0 h 460416"/>
                  <a:gd name="connsiteX4" fmla="*/ 38810 w 38810"/>
                  <a:gd name="connsiteY4" fmla="*/ 10297 h 460416"/>
                  <a:gd name="connsiteX5" fmla="*/ 38810 w 38810"/>
                  <a:gd name="connsiteY5" fmla="*/ 450120 h 460416"/>
                  <a:gd name="connsiteX6" fmla="*/ 28514 w 38810"/>
                  <a:gd name="connsiteY6" fmla="*/ 460417 h 460416"/>
                  <a:gd name="connsiteX7" fmla="*/ 25583 w 38810"/>
                  <a:gd name="connsiteY7" fmla="*/ 460417 h 460416"/>
                  <a:gd name="connsiteX8" fmla="*/ 0 w 38810"/>
                  <a:gd name="connsiteY8" fmla="*/ 434755 h 460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810" h="460416">
                    <a:moveTo>
                      <a:pt x="0" y="434755"/>
                    </a:moveTo>
                    <a:lnTo>
                      <a:pt x="0" y="25583"/>
                    </a:lnTo>
                    <a:cubicBezTo>
                      <a:pt x="0" y="11405"/>
                      <a:pt x="11485" y="0"/>
                      <a:pt x="25583" y="0"/>
                    </a:cubicBezTo>
                    <a:lnTo>
                      <a:pt x="28514" y="0"/>
                    </a:lnTo>
                    <a:cubicBezTo>
                      <a:pt x="34216" y="0"/>
                      <a:pt x="38810" y="4594"/>
                      <a:pt x="38810" y="10297"/>
                    </a:cubicBezTo>
                    <a:lnTo>
                      <a:pt x="38810" y="450120"/>
                    </a:lnTo>
                    <a:cubicBezTo>
                      <a:pt x="38810" y="455823"/>
                      <a:pt x="34216" y="460417"/>
                      <a:pt x="28514" y="460417"/>
                    </a:cubicBezTo>
                    <a:lnTo>
                      <a:pt x="25583" y="460417"/>
                    </a:lnTo>
                    <a:cubicBezTo>
                      <a:pt x="11485" y="460417"/>
                      <a:pt x="0" y="448932"/>
                      <a:pt x="0" y="434755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7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275ACC90-2D0A-44AA-8C38-64D91B25AFE7}"/>
                  </a:ext>
                </a:extLst>
              </p:cNvPr>
              <p:cNvGrpSpPr/>
              <p:nvPr/>
            </p:nvGrpSpPr>
            <p:grpSpPr>
              <a:xfrm>
                <a:off x="9855851" y="2545588"/>
                <a:ext cx="214971" cy="37659"/>
                <a:chOff x="9998875" y="524011"/>
                <a:chExt cx="624845" cy="109460"/>
              </a:xfrm>
            </p:grpSpPr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885F000B-CB82-4FF0-B84E-68ABA9C0FA3A}"/>
                    </a:ext>
                  </a:extLst>
                </p:cNvPr>
                <p:cNvSpPr/>
                <p:nvPr/>
              </p:nvSpPr>
              <p:spPr>
                <a:xfrm>
                  <a:off x="9998875" y="555218"/>
                  <a:ext cx="442595" cy="47047"/>
                </a:xfrm>
                <a:custGeom>
                  <a:avLst/>
                  <a:gdLst>
                    <a:gd name="connsiteX0" fmla="*/ 419072 w 442595"/>
                    <a:gd name="connsiteY0" fmla="*/ 47048 h 47047"/>
                    <a:gd name="connsiteX1" fmla="*/ 23524 w 442595"/>
                    <a:gd name="connsiteY1" fmla="*/ 47048 h 47047"/>
                    <a:gd name="connsiteX2" fmla="*/ 0 w 442595"/>
                    <a:gd name="connsiteY2" fmla="*/ 23524 h 47047"/>
                    <a:gd name="connsiteX3" fmla="*/ 0 w 442595"/>
                    <a:gd name="connsiteY3" fmla="*/ 23524 h 47047"/>
                    <a:gd name="connsiteX4" fmla="*/ 23524 w 442595"/>
                    <a:gd name="connsiteY4" fmla="*/ 0 h 47047"/>
                    <a:gd name="connsiteX5" fmla="*/ 419072 w 442595"/>
                    <a:gd name="connsiteY5" fmla="*/ 0 h 47047"/>
                    <a:gd name="connsiteX6" fmla="*/ 442596 w 442595"/>
                    <a:gd name="connsiteY6" fmla="*/ 23524 h 47047"/>
                    <a:gd name="connsiteX7" fmla="*/ 442596 w 442595"/>
                    <a:gd name="connsiteY7" fmla="*/ 23524 h 47047"/>
                    <a:gd name="connsiteX8" fmla="*/ 419072 w 442595"/>
                    <a:gd name="connsiteY8" fmla="*/ 47048 h 47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595" h="47047">
                      <a:moveTo>
                        <a:pt x="419072" y="47048"/>
                      </a:moveTo>
                      <a:lnTo>
                        <a:pt x="23524" y="47048"/>
                      </a:lnTo>
                      <a:cubicBezTo>
                        <a:pt x="10534" y="47048"/>
                        <a:pt x="0" y="36513"/>
                        <a:pt x="0" y="23524"/>
                      </a:cubicBezTo>
                      <a:lnTo>
                        <a:pt x="0" y="23524"/>
                      </a:lnTo>
                      <a:cubicBezTo>
                        <a:pt x="0" y="10534"/>
                        <a:pt x="10534" y="0"/>
                        <a:pt x="23524" y="0"/>
                      </a:cubicBezTo>
                      <a:lnTo>
                        <a:pt x="419072" y="0"/>
                      </a:lnTo>
                      <a:cubicBezTo>
                        <a:pt x="432062" y="0"/>
                        <a:pt x="442596" y="10534"/>
                        <a:pt x="442596" y="23524"/>
                      </a:cubicBezTo>
                      <a:lnTo>
                        <a:pt x="442596" y="23524"/>
                      </a:lnTo>
                      <a:cubicBezTo>
                        <a:pt x="442596" y="36513"/>
                        <a:pt x="432062" y="47048"/>
                        <a:pt x="419072" y="47048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0AE3097D-01E0-43E1-BCAB-4492D3C0D27F}"/>
                    </a:ext>
                  </a:extLst>
                </p:cNvPr>
                <p:cNvSpPr/>
                <p:nvPr/>
              </p:nvSpPr>
              <p:spPr>
                <a:xfrm>
                  <a:off x="10514260" y="524011"/>
                  <a:ext cx="109460" cy="109460"/>
                </a:xfrm>
                <a:custGeom>
                  <a:avLst/>
                  <a:gdLst>
                    <a:gd name="connsiteX0" fmla="*/ 109461 w 109460"/>
                    <a:gd name="connsiteY0" fmla="*/ 54730 h 109460"/>
                    <a:gd name="connsiteX1" fmla="*/ 54730 w 109460"/>
                    <a:gd name="connsiteY1" fmla="*/ 109461 h 109460"/>
                    <a:gd name="connsiteX2" fmla="*/ 0 w 109460"/>
                    <a:gd name="connsiteY2" fmla="*/ 54730 h 109460"/>
                    <a:gd name="connsiteX3" fmla="*/ 54730 w 109460"/>
                    <a:gd name="connsiteY3" fmla="*/ 0 h 109460"/>
                    <a:gd name="connsiteX4" fmla="*/ 109461 w 109460"/>
                    <a:gd name="connsiteY4" fmla="*/ 54730 h 109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460" h="109460">
                      <a:moveTo>
                        <a:pt x="109461" y="54730"/>
                      </a:moveTo>
                      <a:cubicBezTo>
                        <a:pt x="109461" y="84957"/>
                        <a:pt x="84957" y="109461"/>
                        <a:pt x="54730" y="109461"/>
                      </a:cubicBezTo>
                      <a:cubicBezTo>
                        <a:pt x="24504" y="109461"/>
                        <a:pt x="0" y="84957"/>
                        <a:pt x="0" y="54730"/>
                      </a:cubicBezTo>
                      <a:cubicBezTo>
                        <a:pt x="0" y="24504"/>
                        <a:pt x="24504" y="0"/>
                        <a:pt x="54730" y="0"/>
                      </a:cubicBezTo>
                      <a:cubicBezTo>
                        <a:pt x="84957" y="0"/>
                        <a:pt x="109461" y="24504"/>
                        <a:pt x="109461" y="54730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34446AD3-13EB-4358-AD4D-907A22900668}"/>
                  </a:ext>
                </a:extLst>
              </p:cNvPr>
              <p:cNvSpPr/>
              <p:nvPr/>
            </p:nvSpPr>
            <p:spPr>
              <a:xfrm>
                <a:off x="9666098" y="2538172"/>
                <a:ext cx="783139" cy="2068405"/>
              </a:xfrm>
              <a:custGeom>
                <a:avLst/>
                <a:gdLst>
                  <a:gd name="connsiteX0" fmla="*/ 538137 w 783139"/>
                  <a:gd name="connsiteY0" fmla="*/ 0 h 2068405"/>
                  <a:gd name="connsiteX1" fmla="*/ 673215 w 783139"/>
                  <a:gd name="connsiteY1" fmla="*/ 0 h 2068405"/>
                  <a:gd name="connsiteX2" fmla="*/ 783139 w 783139"/>
                  <a:gd name="connsiteY2" fmla="*/ 109925 h 2068405"/>
                  <a:gd name="connsiteX3" fmla="*/ 783139 w 783139"/>
                  <a:gd name="connsiteY3" fmla="*/ 1958480 h 2068405"/>
                  <a:gd name="connsiteX4" fmla="*/ 673215 w 783139"/>
                  <a:gd name="connsiteY4" fmla="*/ 2068405 h 2068405"/>
                  <a:gd name="connsiteX5" fmla="*/ 0 w 783139"/>
                  <a:gd name="connsiteY5" fmla="*/ 2068405 h 2068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3139" h="2068405">
                    <a:moveTo>
                      <a:pt x="538137" y="0"/>
                    </a:moveTo>
                    <a:lnTo>
                      <a:pt x="673215" y="0"/>
                    </a:lnTo>
                    <a:cubicBezTo>
                      <a:pt x="733927" y="0"/>
                      <a:pt x="783139" y="49213"/>
                      <a:pt x="783139" y="109925"/>
                    </a:cubicBezTo>
                    <a:lnTo>
                      <a:pt x="783139" y="1958480"/>
                    </a:lnTo>
                    <a:cubicBezTo>
                      <a:pt x="783139" y="2019192"/>
                      <a:pt x="733927" y="2068405"/>
                      <a:pt x="673215" y="2068405"/>
                    </a:cubicBezTo>
                    <a:lnTo>
                      <a:pt x="0" y="2068405"/>
                    </a:lnTo>
                    <a:close/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594837B-8535-44E7-A88B-DA57FF47BB1F}"/>
              </a:ext>
            </a:extLst>
          </p:cNvPr>
          <p:cNvGrpSpPr/>
          <p:nvPr/>
        </p:nvGrpSpPr>
        <p:grpSpPr>
          <a:xfrm>
            <a:off x="1552441" y="4144138"/>
            <a:ext cx="1224747" cy="1933827"/>
            <a:chOff x="8524981" y="0"/>
            <a:chExt cx="3556570" cy="5615682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2F2FC99-E676-4473-B9A0-1A4EB05B1CEF}"/>
                </a:ext>
              </a:extLst>
            </p:cNvPr>
            <p:cNvSpPr/>
            <p:nvPr/>
          </p:nvSpPr>
          <p:spPr>
            <a:xfrm>
              <a:off x="8524981" y="45377"/>
              <a:ext cx="3556570" cy="4984678"/>
            </a:xfrm>
            <a:custGeom>
              <a:avLst/>
              <a:gdLst>
                <a:gd name="connsiteX0" fmla="*/ 3414445 w 3556570"/>
                <a:gd name="connsiteY0" fmla="*/ 4984679 h 4984678"/>
                <a:gd name="connsiteX1" fmla="*/ 142126 w 3556570"/>
                <a:gd name="connsiteY1" fmla="*/ 4984679 h 4984678"/>
                <a:gd name="connsiteX2" fmla="*/ 0 w 3556570"/>
                <a:gd name="connsiteY2" fmla="*/ 4842553 h 4984678"/>
                <a:gd name="connsiteX3" fmla="*/ 0 w 3556570"/>
                <a:gd name="connsiteY3" fmla="*/ 142126 h 4984678"/>
                <a:gd name="connsiteX4" fmla="*/ 142126 w 3556570"/>
                <a:gd name="connsiteY4" fmla="*/ 0 h 4984678"/>
                <a:gd name="connsiteX5" fmla="*/ 3414445 w 3556570"/>
                <a:gd name="connsiteY5" fmla="*/ 0 h 4984678"/>
                <a:gd name="connsiteX6" fmla="*/ 3556571 w 3556570"/>
                <a:gd name="connsiteY6" fmla="*/ 142126 h 4984678"/>
                <a:gd name="connsiteX7" fmla="*/ 3556571 w 3556570"/>
                <a:gd name="connsiteY7" fmla="*/ 4842553 h 4984678"/>
                <a:gd name="connsiteX8" fmla="*/ 3414445 w 3556570"/>
                <a:gd name="connsiteY8" fmla="*/ 4984679 h 498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56570" h="4984678">
                  <a:moveTo>
                    <a:pt x="3414445" y="4984679"/>
                  </a:moveTo>
                  <a:lnTo>
                    <a:pt x="142126" y="4984679"/>
                  </a:lnTo>
                  <a:cubicBezTo>
                    <a:pt x="63357" y="4984679"/>
                    <a:pt x="0" y="4921321"/>
                    <a:pt x="0" y="4842553"/>
                  </a:cubicBezTo>
                  <a:lnTo>
                    <a:pt x="0" y="142126"/>
                  </a:lnTo>
                  <a:cubicBezTo>
                    <a:pt x="0" y="63357"/>
                    <a:pt x="63357" y="0"/>
                    <a:pt x="142126" y="0"/>
                  </a:cubicBezTo>
                  <a:lnTo>
                    <a:pt x="3414445" y="0"/>
                  </a:lnTo>
                  <a:cubicBezTo>
                    <a:pt x="3493213" y="0"/>
                    <a:pt x="3556571" y="63357"/>
                    <a:pt x="3556571" y="142126"/>
                  </a:cubicBezTo>
                  <a:lnTo>
                    <a:pt x="3556571" y="4842553"/>
                  </a:lnTo>
                  <a:cubicBezTo>
                    <a:pt x="3556571" y="4920465"/>
                    <a:pt x="3493213" y="4984679"/>
                    <a:pt x="3414445" y="4984679"/>
                  </a:cubicBezTo>
                  <a:close/>
                </a:path>
              </a:pathLst>
            </a:custGeom>
            <a:solidFill>
              <a:srgbClr val="323241"/>
            </a:solidFill>
            <a:ln w="8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32F9EC2-5C1C-4582-98A3-91DC7D5AD29E}"/>
                </a:ext>
              </a:extLst>
            </p:cNvPr>
            <p:cNvSpPr/>
            <p:nvPr/>
          </p:nvSpPr>
          <p:spPr>
            <a:xfrm>
              <a:off x="8524981" y="136132"/>
              <a:ext cx="3556570" cy="4984678"/>
            </a:xfrm>
            <a:custGeom>
              <a:avLst/>
              <a:gdLst>
                <a:gd name="connsiteX0" fmla="*/ 3414445 w 3556570"/>
                <a:gd name="connsiteY0" fmla="*/ 4984679 h 4984678"/>
                <a:gd name="connsiteX1" fmla="*/ 142126 w 3556570"/>
                <a:gd name="connsiteY1" fmla="*/ 4984679 h 4984678"/>
                <a:gd name="connsiteX2" fmla="*/ 0 w 3556570"/>
                <a:gd name="connsiteY2" fmla="*/ 4842553 h 4984678"/>
                <a:gd name="connsiteX3" fmla="*/ 0 w 3556570"/>
                <a:gd name="connsiteY3" fmla="*/ 142126 h 4984678"/>
                <a:gd name="connsiteX4" fmla="*/ 142126 w 3556570"/>
                <a:gd name="connsiteY4" fmla="*/ 0 h 4984678"/>
                <a:gd name="connsiteX5" fmla="*/ 3414445 w 3556570"/>
                <a:gd name="connsiteY5" fmla="*/ 0 h 4984678"/>
                <a:gd name="connsiteX6" fmla="*/ 3556571 w 3556570"/>
                <a:gd name="connsiteY6" fmla="*/ 142126 h 4984678"/>
                <a:gd name="connsiteX7" fmla="*/ 3556571 w 3556570"/>
                <a:gd name="connsiteY7" fmla="*/ 4842553 h 4984678"/>
                <a:gd name="connsiteX8" fmla="*/ 3414445 w 3556570"/>
                <a:gd name="connsiteY8" fmla="*/ 4984679 h 498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56570" h="4984678">
                  <a:moveTo>
                    <a:pt x="3414445" y="4984679"/>
                  </a:moveTo>
                  <a:lnTo>
                    <a:pt x="142126" y="4984679"/>
                  </a:lnTo>
                  <a:cubicBezTo>
                    <a:pt x="63357" y="4984679"/>
                    <a:pt x="0" y="4921322"/>
                    <a:pt x="0" y="4842553"/>
                  </a:cubicBezTo>
                  <a:lnTo>
                    <a:pt x="0" y="142126"/>
                  </a:lnTo>
                  <a:cubicBezTo>
                    <a:pt x="0" y="63357"/>
                    <a:pt x="63357" y="0"/>
                    <a:pt x="142126" y="0"/>
                  </a:cubicBezTo>
                  <a:lnTo>
                    <a:pt x="3414445" y="0"/>
                  </a:lnTo>
                  <a:cubicBezTo>
                    <a:pt x="3493213" y="0"/>
                    <a:pt x="3556571" y="63357"/>
                    <a:pt x="3556571" y="142126"/>
                  </a:cubicBezTo>
                  <a:lnTo>
                    <a:pt x="3556571" y="4842553"/>
                  </a:lnTo>
                  <a:cubicBezTo>
                    <a:pt x="3556571" y="4920465"/>
                    <a:pt x="3493213" y="4984679"/>
                    <a:pt x="3414445" y="4984679"/>
                  </a:cubicBezTo>
                  <a:close/>
                </a:path>
              </a:pathLst>
            </a:custGeom>
            <a:solidFill>
              <a:srgbClr val="525074"/>
            </a:solidFill>
            <a:ln w="8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BEEF06-C167-438D-BBB4-83978828395A}"/>
                </a:ext>
              </a:extLst>
            </p:cNvPr>
            <p:cNvSpPr/>
            <p:nvPr/>
          </p:nvSpPr>
          <p:spPr>
            <a:xfrm>
              <a:off x="8911119" y="5125091"/>
              <a:ext cx="2785152" cy="490591"/>
            </a:xfrm>
            <a:custGeom>
              <a:avLst/>
              <a:gdLst>
                <a:gd name="connsiteX0" fmla="*/ 2682411 w 2785152"/>
                <a:gd name="connsiteY0" fmla="*/ 490591 h 490591"/>
                <a:gd name="connsiteX1" fmla="*/ 101885 w 2785152"/>
                <a:gd name="connsiteY1" fmla="*/ 490591 h 490591"/>
                <a:gd name="connsiteX2" fmla="*/ 0 w 2785152"/>
                <a:gd name="connsiteY2" fmla="*/ 388706 h 490591"/>
                <a:gd name="connsiteX3" fmla="*/ 0 w 2785152"/>
                <a:gd name="connsiteY3" fmla="*/ 0 h 490591"/>
                <a:gd name="connsiteX4" fmla="*/ 2785152 w 2785152"/>
                <a:gd name="connsiteY4" fmla="*/ 0 h 490591"/>
                <a:gd name="connsiteX5" fmla="*/ 2785152 w 2785152"/>
                <a:gd name="connsiteY5" fmla="*/ 388706 h 490591"/>
                <a:gd name="connsiteX6" fmla="*/ 2682411 w 2785152"/>
                <a:gd name="connsiteY6" fmla="*/ 490591 h 490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5152" h="490591">
                  <a:moveTo>
                    <a:pt x="2682411" y="490591"/>
                  </a:moveTo>
                  <a:lnTo>
                    <a:pt x="101885" y="490591"/>
                  </a:lnTo>
                  <a:cubicBezTo>
                    <a:pt x="45377" y="490591"/>
                    <a:pt x="0" y="445213"/>
                    <a:pt x="0" y="388706"/>
                  </a:cubicBezTo>
                  <a:lnTo>
                    <a:pt x="0" y="0"/>
                  </a:lnTo>
                  <a:lnTo>
                    <a:pt x="2785152" y="0"/>
                  </a:lnTo>
                  <a:lnTo>
                    <a:pt x="2785152" y="388706"/>
                  </a:lnTo>
                  <a:cubicBezTo>
                    <a:pt x="2784296" y="445213"/>
                    <a:pt x="2738918" y="490591"/>
                    <a:pt x="2682411" y="490591"/>
                  </a:cubicBezTo>
                  <a:close/>
                </a:path>
              </a:pathLst>
            </a:custGeom>
            <a:solidFill>
              <a:srgbClr val="E2E7F4"/>
            </a:solidFill>
            <a:ln w="8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00B8E18-C95C-4CD4-AEA6-58CE8D96B356}"/>
                </a:ext>
              </a:extLst>
            </p:cNvPr>
            <p:cNvSpPr/>
            <p:nvPr/>
          </p:nvSpPr>
          <p:spPr>
            <a:xfrm>
              <a:off x="9001017" y="0"/>
              <a:ext cx="2736350" cy="83905"/>
            </a:xfrm>
            <a:custGeom>
              <a:avLst/>
              <a:gdLst>
                <a:gd name="connsiteX0" fmla="*/ 0 w 2736350"/>
                <a:gd name="connsiteY0" fmla="*/ 0 h 83905"/>
                <a:gd name="connsiteX1" fmla="*/ 2736351 w 2736350"/>
                <a:gd name="connsiteY1" fmla="*/ 0 h 83905"/>
                <a:gd name="connsiteX2" fmla="*/ 2736351 w 2736350"/>
                <a:gd name="connsiteY2" fmla="*/ 83906 h 83905"/>
                <a:gd name="connsiteX3" fmla="*/ 0 w 2736350"/>
                <a:gd name="connsiteY3" fmla="*/ 83906 h 83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6350" h="83905">
                  <a:moveTo>
                    <a:pt x="0" y="0"/>
                  </a:moveTo>
                  <a:lnTo>
                    <a:pt x="2736351" y="0"/>
                  </a:lnTo>
                  <a:lnTo>
                    <a:pt x="2736351" y="83906"/>
                  </a:lnTo>
                  <a:lnTo>
                    <a:pt x="0" y="83906"/>
                  </a:lnTo>
                  <a:close/>
                </a:path>
              </a:pathLst>
            </a:custGeom>
            <a:solidFill>
              <a:srgbClr val="B1C0E0"/>
            </a:solidFill>
            <a:ln w="8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41D2612-4276-4E83-860F-8F0BF2F7993A}"/>
                </a:ext>
              </a:extLst>
            </p:cNvPr>
            <p:cNvSpPr/>
            <p:nvPr/>
          </p:nvSpPr>
          <p:spPr>
            <a:xfrm>
              <a:off x="9124201" y="684943"/>
              <a:ext cx="2207490" cy="391654"/>
            </a:xfrm>
            <a:custGeom>
              <a:avLst/>
              <a:gdLst>
                <a:gd name="connsiteX0" fmla="*/ 112265 w 2207490"/>
                <a:gd name="connsiteY0" fmla="*/ 369013 h 391654"/>
                <a:gd name="connsiteX1" fmla="*/ 7811 w 2207490"/>
                <a:gd name="connsiteY1" fmla="*/ 139557 h 391654"/>
                <a:gd name="connsiteX2" fmla="*/ 174766 w 2207490"/>
                <a:gd name="connsiteY2" fmla="*/ 1712 h 391654"/>
                <a:gd name="connsiteX3" fmla="*/ 213294 w 2207490"/>
                <a:gd name="connsiteY3" fmla="*/ 0 h 391654"/>
                <a:gd name="connsiteX4" fmla="*/ 1997573 w 2207490"/>
                <a:gd name="connsiteY4" fmla="*/ 0 h 391654"/>
                <a:gd name="connsiteX5" fmla="*/ 2207337 w 2207490"/>
                <a:gd name="connsiteY5" fmla="*/ 201202 h 391654"/>
                <a:gd name="connsiteX6" fmla="*/ 2123431 w 2207490"/>
                <a:gd name="connsiteY6" fmla="*/ 353602 h 391654"/>
                <a:gd name="connsiteX7" fmla="*/ 2018121 w 2207490"/>
                <a:gd name="connsiteY7" fmla="*/ 391274 h 391654"/>
                <a:gd name="connsiteX8" fmla="*/ 197026 w 2207490"/>
                <a:gd name="connsiteY8" fmla="*/ 391274 h 391654"/>
                <a:gd name="connsiteX9" fmla="*/ 112265 w 2207490"/>
                <a:gd name="connsiteY9" fmla="*/ 369013 h 39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7490" h="391654">
                  <a:moveTo>
                    <a:pt x="112265" y="369013"/>
                  </a:moveTo>
                  <a:cubicBezTo>
                    <a:pt x="17229" y="304800"/>
                    <a:pt x="-17019" y="231169"/>
                    <a:pt x="7811" y="139557"/>
                  </a:cubicBezTo>
                  <a:cubicBezTo>
                    <a:pt x="28359" y="63357"/>
                    <a:pt x="95998" y="7706"/>
                    <a:pt x="174766" y="1712"/>
                  </a:cubicBezTo>
                  <a:cubicBezTo>
                    <a:pt x="187609" y="856"/>
                    <a:pt x="200451" y="0"/>
                    <a:pt x="213294" y="0"/>
                  </a:cubicBezTo>
                  <a:cubicBezTo>
                    <a:pt x="808339" y="0"/>
                    <a:pt x="1402528" y="0"/>
                    <a:pt x="1997573" y="0"/>
                  </a:cubicBezTo>
                  <a:cubicBezTo>
                    <a:pt x="2126000" y="0"/>
                    <a:pt x="2211618" y="83049"/>
                    <a:pt x="2207337" y="201202"/>
                  </a:cubicBezTo>
                  <a:cubicBezTo>
                    <a:pt x="2204768" y="265416"/>
                    <a:pt x="2171378" y="313362"/>
                    <a:pt x="2123431" y="353602"/>
                  </a:cubicBezTo>
                  <a:cubicBezTo>
                    <a:pt x="2094322" y="382712"/>
                    <a:pt x="2056650" y="391274"/>
                    <a:pt x="2018121" y="391274"/>
                  </a:cubicBezTo>
                  <a:cubicBezTo>
                    <a:pt x="1411090" y="392130"/>
                    <a:pt x="804058" y="391274"/>
                    <a:pt x="197026" y="391274"/>
                  </a:cubicBezTo>
                  <a:cubicBezTo>
                    <a:pt x="167917" y="391274"/>
                    <a:pt x="137094" y="389562"/>
                    <a:pt x="112265" y="369013"/>
                  </a:cubicBezTo>
                  <a:close/>
                </a:path>
              </a:pathLst>
            </a:custGeom>
            <a:solidFill>
              <a:srgbClr val="E7EBF6"/>
            </a:solidFill>
            <a:ln w="8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46F5428-92E5-4BFE-BF34-08A476C557F5}"/>
                </a:ext>
              </a:extLst>
            </p:cNvPr>
            <p:cNvSpPr/>
            <p:nvPr/>
          </p:nvSpPr>
          <p:spPr>
            <a:xfrm>
              <a:off x="8842596" y="540249"/>
              <a:ext cx="95091" cy="670388"/>
            </a:xfrm>
            <a:custGeom>
              <a:avLst/>
              <a:gdLst>
                <a:gd name="connsiteX0" fmla="*/ 93351 w 95091"/>
                <a:gd name="connsiteY0" fmla="*/ 339047 h 670388"/>
                <a:gd name="connsiteX1" fmla="*/ 94208 w 95091"/>
                <a:gd name="connsiteY1" fmla="*/ 629292 h 670388"/>
                <a:gd name="connsiteX2" fmla="*/ 47118 w 95091"/>
                <a:gd name="connsiteY2" fmla="*/ 670389 h 670388"/>
                <a:gd name="connsiteX3" fmla="*/ 28 w 95091"/>
                <a:gd name="connsiteY3" fmla="*/ 630148 h 670388"/>
                <a:gd name="connsiteX4" fmla="*/ 28 w 95091"/>
                <a:gd name="connsiteY4" fmla="*/ 41097 h 670388"/>
                <a:gd name="connsiteX5" fmla="*/ 47118 w 95091"/>
                <a:gd name="connsiteY5" fmla="*/ 0 h 670388"/>
                <a:gd name="connsiteX6" fmla="*/ 95064 w 95091"/>
                <a:gd name="connsiteY6" fmla="*/ 40240 h 670388"/>
                <a:gd name="connsiteX7" fmla="*/ 93351 w 95091"/>
                <a:gd name="connsiteY7" fmla="*/ 339047 h 67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091" h="670388">
                  <a:moveTo>
                    <a:pt x="93351" y="339047"/>
                  </a:moveTo>
                  <a:cubicBezTo>
                    <a:pt x="93351" y="435796"/>
                    <a:pt x="91639" y="532544"/>
                    <a:pt x="94208" y="629292"/>
                  </a:cubicBezTo>
                  <a:cubicBezTo>
                    <a:pt x="95064" y="666964"/>
                    <a:pt x="76228" y="670389"/>
                    <a:pt x="47118" y="670389"/>
                  </a:cubicBezTo>
                  <a:cubicBezTo>
                    <a:pt x="18008" y="670389"/>
                    <a:pt x="-828" y="668676"/>
                    <a:pt x="28" y="630148"/>
                  </a:cubicBezTo>
                  <a:cubicBezTo>
                    <a:pt x="1740" y="434083"/>
                    <a:pt x="1740" y="237162"/>
                    <a:pt x="28" y="41097"/>
                  </a:cubicBezTo>
                  <a:cubicBezTo>
                    <a:pt x="28" y="3425"/>
                    <a:pt x="16296" y="0"/>
                    <a:pt x="47118" y="0"/>
                  </a:cubicBezTo>
                  <a:cubicBezTo>
                    <a:pt x="76228" y="0"/>
                    <a:pt x="95920" y="1712"/>
                    <a:pt x="95064" y="40240"/>
                  </a:cubicBezTo>
                  <a:cubicBezTo>
                    <a:pt x="91639" y="139557"/>
                    <a:pt x="93351" y="239730"/>
                    <a:pt x="93351" y="339047"/>
                  </a:cubicBezTo>
                  <a:close/>
                </a:path>
              </a:pathLst>
            </a:custGeom>
            <a:solidFill>
              <a:srgbClr val="EEEDED"/>
            </a:solidFill>
            <a:ln w="8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9A7D470-F2FC-4424-9264-F2E7BF138EAE}"/>
                </a:ext>
              </a:extLst>
            </p:cNvPr>
            <p:cNvSpPr/>
            <p:nvPr/>
          </p:nvSpPr>
          <p:spPr>
            <a:xfrm>
              <a:off x="11470232" y="711485"/>
              <a:ext cx="345076" cy="345040"/>
            </a:xfrm>
            <a:custGeom>
              <a:avLst/>
              <a:gdLst>
                <a:gd name="connsiteX0" fmla="*/ 173812 w 345076"/>
                <a:gd name="connsiteY0" fmla="*/ 345040 h 345040"/>
                <a:gd name="connsiteX1" fmla="*/ 7 w 345076"/>
                <a:gd name="connsiteY1" fmla="*/ 177229 h 345040"/>
                <a:gd name="connsiteX2" fmla="*/ 172956 w 345076"/>
                <a:gd name="connsiteY2" fmla="*/ 0 h 345040"/>
                <a:gd name="connsiteX3" fmla="*/ 345048 w 345076"/>
                <a:gd name="connsiteY3" fmla="*/ 170380 h 345040"/>
                <a:gd name="connsiteX4" fmla="*/ 173812 w 345076"/>
                <a:gd name="connsiteY4" fmla="*/ 345040 h 34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076" h="345040">
                  <a:moveTo>
                    <a:pt x="173812" y="345040"/>
                  </a:moveTo>
                  <a:cubicBezTo>
                    <a:pt x="77064" y="345040"/>
                    <a:pt x="864" y="271409"/>
                    <a:pt x="7" y="177229"/>
                  </a:cubicBezTo>
                  <a:cubicBezTo>
                    <a:pt x="-849" y="75344"/>
                    <a:pt x="72783" y="856"/>
                    <a:pt x="172956" y="0"/>
                  </a:cubicBezTo>
                  <a:cubicBezTo>
                    <a:pt x="267992" y="0"/>
                    <a:pt x="344192" y="74488"/>
                    <a:pt x="345048" y="170380"/>
                  </a:cubicBezTo>
                  <a:cubicBezTo>
                    <a:pt x="346760" y="267128"/>
                    <a:pt x="269704" y="345040"/>
                    <a:pt x="173812" y="345040"/>
                  </a:cubicBezTo>
                  <a:close/>
                </a:path>
              </a:pathLst>
            </a:custGeom>
            <a:solidFill>
              <a:srgbClr val="D7E0F5"/>
            </a:solidFill>
            <a:ln w="8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C5C1745-FE9B-4F04-9731-9A034F93E642}"/>
                </a:ext>
              </a:extLst>
            </p:cNvPr>
            <p:cNvSpPr/>
            <p:nvPr/>
          </p:nvSpPr>
          <p:spPr>
            <a:xfrm>
              <a:off x="9124201" y="1771435"/>
              <a:ext cx="2207490" cy="391654"/>
            </a:xfrm>
            <a:custGeom>
              <a:avLst/>
              <a:gdLst>
                <a:gd name="connsiteX0" fmla="*/ 112265 w 2207490"/>
                <a:gd name="connsiteY0" fmla="*/ 369014 h 391654"/>
                <a:gd name="connsiteX1" fmla="*/ 7811 w 2207490"/>
                <a:gd name="connsiteY1" fmla="*/ 139557 h 391654"/>
                <a:gd name="connsiteX2" fmla="*/ 174766 w 2207490"/>
                <a:gd name="connsiteY2" fmla="*/ 1712 h 391654"/>
                <a:gd name="connsiteX3" fmla="*/ 213294 w 2207490"/>
                <a:gd name="connsiteY3" fmla="*/ 0 h 391654"/>
                <a:gd name="connsiteX4" fmla="*/ 1997573 w 2207490"/>
                <a:gd name="connsiteY4" fmla="*/ 0 h 391654"/>
                <a:gd name="connsiteX5" fmla="*/ 2207337 w 2207490"/>
                <a:gd name="connsiteY5" fmla="*/ 201202 h 391654"/>
                <a:gd name="connsiteX6" fmla="*/ 2123431 w 2207490"/>
                <a:gd name="connsiteY6" fmla="*/ 353602 h 391654"/>
                <a:gd name="connsiteX7" fmla="*/ 2018121 w 2207490"/>
                <a:gd name="connsiteY7" fmla="*/ 391274 h 391654"/>
                <a:gd name="connsiteX8" fmla="*/ 197026 w 2207490"/>
                <a:gd name="connsiteY8" fmla="*/ 391274 h 391654"/>
                <a:gd name="connsiteX9" fmla="*/ 112265 w 2207490"/>
                <a:gd name="connsiteY9" fmla="*/ 369014 h 39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7490" h="391654">
                  <a:moveTo>
                    <a:pt x="112265" y="369014"/>
                  </a:moveTo>
                  <a:cubicBezTo>
                    <a:pt x="17229" y="304800"/>
                    <a:pt x="-17019" y="231169"/>
                    <a:pt x="7811" y="139557"/>
                  </a:cubicBezTo>
                  <a:cubicBezTo>
                    <a:pt x="28359" y="63357"/>
                    <a:pt x="95998" y="7706"/>
                    <a:pt x="174766" y="1712"/>
                  </a:cubicBezTo>
                  <a:cubicBezTo>
                    <a:pt x="187609" y="856"/>
                    <a:pt x="200451" y="0"/>
                    <a:pt x="213294" y="0"/>
                  </a:cubicBezTo>
                  <a:cubicBezTo>
                    <a:pt x="808339" y="0"/>
                    <a:pt x="1402528" y="0"/>
                    <a:pt x="1997573" y="0"/>
                  </a:cubicBezTo>
                  <a:cubicBezTo>
                    <a:pt x="2126000" y="0"/>
                    <a:pt x="2211618" y="83050"/>
                    <a:pt x="2207337" y="201202"/>
                  </a:cubicBezTo>
                  <a:cubicBezTo>
                    <a:pt x="2204768" y="265416"/>
                    <a:pt x="2171378" y="313362"/>
                    <a:pt x="2123431" y="353602"/>
                  </a:cubicBezTo>
                  <a:cubicBezTo>
                    <a:pt x="2094322" y="382712"/>
                    <a:pt x="2056650" y="391274"/>
                    <a:pt x="2018121" y="391274"/>
                  </a:cubicBezTo>
                  <a:cubicBezTo>
                    <a:pt x="1411090" y="392130"/>
                    <a:pt x="804058" y="391274"/>
                    <a:pt x="197026" y="391274"/>
                  </a:cubicBezTo>
                  <a:cubicBezTo>
                    <a:pt x="167917" y="391274"/>
                    <a:pt x="137094" y="389562"/>
                    <a:pt x="112265" y="369014"/>
                  </a:cubicBezTo>
                  <a:close/>
                </a:path>
              </a:pathLst>
            </a:custGeom>
            <a:solidFill>
              <a:srgbClr val="E7EBF6"/>
            </a:solidFill>
            <a:ln w="8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B72614E-0521-4584-ACEC-5058A0AFF285}"/>
                </a:ext>
              </a:extLst>
            </p:cNvPr>
            <p:cNvSpPr/>
            <p:nvPr/>
          </p:nvSpPr>
          <p:spPr>
            <a:xfrm>
              <a:off x="8842596" y="1626741"/>
              <a:ext cx="95091" cy="670388"/>
            </a:xfrm>
            <a:custGeom>
              <a:avLst/>
              <a:gdLst>
                <a:gd name="connsiteX0" fmla="*/ 93351 w 95091"/>
                <a:gd name="connsiteY0" fmla="*/ 339047 h 670388"/>
                <a:gd name="connsiteX1" fmla="*/ 94208 w 95091"/>
                <a:gd name="connsiteY1" fmla="*/ 629292 h 670388"/>
                <a:gd name="connsiteX2" fmla="*/ 47118 w 95091"/>
                <a:gd name="connsiteY2" fmla="*/ 670389 h 670388"/>
                <a:gd name="connsiteX3" fmla="*/ 28 w 95091"/>
                <a:gd name="connsiteY3" fmla="*/ 630148 h 670388"/>
                <a:gd name="connsiteX4" fmla="*/ 28 w 95091"/>
                <a:gd name="connsiteY4" fmla="*/ 41097 h 670388"/>
                <a:gd name="connsiteX5" fmla="*/ 47118 w 95091"/>
                <a:gd name="connsiteY5" fmla="*/ 0 h 670388"/>
                <a:gd name="connsiteX6" fmla="*/ 95064 w 95091"/>
                <a:gd name="connsiteY6" fmla="*/ 40240 h 670388"/>
                <a:gd name="connsiteX7" fmla="*/ 93351 w 95091"/>
                <a:gd name="connsiteY7" fmla="*/ 339047 h 67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091" h="670388">
                  <a:moveTo>
                    <a:pt x="93351" y="339047"/>
                  </a:moveTo>
                  <a:cubicBezTo>
                    <a:pt x="93351" y="435795"/>
                    <a:pt x="91639" y="532544"/>
                    <a:pt x="94208" y="629292"/>
                  </a:cubicBezTo>
                  <a:cubicBezTo>
                    <a:pt x="95064" y="666964"/>
                    <a:pt x="76228" y="670389"/>
                    <a:pt x="47118" y="670389"/>
                  </a:cubicBezTo>
                  <a:cubicBezTo>
                    <a:pt x="18008" y="670389"/>
                    <a:pt x="-828" y="668676"/>
                    <a:pt x="28" y="630148"/>
                  </a:cubicBezTo>
                  <a:cubicBezTo>
                    <a:pt x="1740" y="434083"/>
                    <a:pt x="1740" y="237162"/>
                    <a:pt x="28" y="41097"/>
                  </a:cubicBezTo>
                  <a:cubicBezTo>
                    <a:pt x="28" y="3425"/>
                    <a:pt x="16296" y="0"/>
                    <a:pt x="47118" y="0"/>
                  </a:cubicBezTo>
                  <a:cubicBezTo>
                    <a:pt x="76228" y="0"/>
                    <a:pt x="95920" y="1712"/>
                    <a:pt x="95064" y="40240"/>
                  </a:cubicBezTo>
                  <a:cubicBezTo>
                    <a:pt x="91639" y="139557"/>
                    <a:pt x="93351" y="239730"/>
                    <a:pt x="93351" y="339047"/>
                  </a:cubicBezTo>
                  <a:close/>
                </a:path>
              </a:pathLst>
            </a:custGeom>
            <a:solidFill>
              <a:srgbClr val="EEEDED"/>
            </a:solidFill>
            <a:ln w="8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3F95EC1-171E-43C8-9FBE-8171B9E943C7}"/>
                </a:ext>
              </a:extLst>
            </p:cNvPr>
            <p:cNvSpPr/>
            <p:nvPr/>
          </p:nvSpPr>
          <p:spPr>
            <a:xfrm>
              <a:off x="11470232" y="1798833"/>
              <a:ext cx="345076" cy="345040"/>
            </a:xfrm>
            <a:custGeom>
              <a:avLst/>
              <a:gdLst>
                <a:gd name="connsiteX0" fmla="*/ 173812 w 345076"/>
                <a:gd name="connsiteY0" fmla="*/ 345040 h 345040"/>
                <a:gd name="connsiteX1" fmla="*/ 7 w 345076"/>
                <a:gd name="connsiteY1" fmla="*/ 177229 h 345040"/>
                <a:gd name="connsiteX2" fmla="*/ 172956 w 345076"/>
                <a:gd name="connsiteY2" fmla="*/ 0 h 345040"/>
                <a:gd name="connsiteX3" fmla="*/ 345048 w 345076"/>
                <a:gd name="connsiteY3" fmla="*/ 170380 h 345040"/>
                <a:gd name="connsiteX4" fmla="*/ 173812 w 345076"/>
                <a:gd name="connsiteY4" fmla="*/ 345040 h 34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076" h="345040">
                  <a:moveTo>
                    <a:pt x="173812" y="345040"/>
                  </a:moveTo>
                  <a:cubicBezTo>
                    <a:pt x="77064" y="345040"/>
                    <a:pt x="864" y="271409"/>
                    <a:pt x="7" y="177229"/>
                  </a:cubicBezTo>
                  <a:cubicBezTo>
                    <a:pt x="-849" y="75344"/>
                    <a:pt x="72783" y="856"/>
                    <a:pt x="172956" y="0"/>
                  </a:cubicBezTo>
                  <a:cubicBezTo>
                    <a:pt x="267992" y="0"/>
                    <a:pt x="344192" y="74488"/>
                    <a:pt x="345048" y="170380"/>
                  </a:cubicBezTo>
                  <a:cubicBezTo>
                    <a:pt x="346760" y="266272"/>
                    <a:pt x="269704" y="344184"/>
                    <a:pt x="173812" y="345040"/>
                  </a:cubicBezTo>
                  <a:close/>
                </a:path>
              </a:pathLst>
            </a:custGeom>
            <a:solidFill>
              <a:srgbClr val="D7E0F5"/>
            </a:solidFill>
            <a:ln w="8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3B5D6DF-7BA4-4F8F-B949-9D804E80EBA8}"/>
                </a:ext>
              </a:extLst>
            </p:cNvPr>
            <p:cNvSpPr/>
            <p:nvPr/>
          </p:nvSpPr>
          <p:spPr>
            <a:xfrm>
              <a:off x="9165298" y="2988067"/>
              <a:ext cx="2207490" cy="391654"/>
            </a:xfrm>
            <a:custGeom>
              <a:avLst/>
              <a:gdLst>
                <a:gd name="connsiteX0" fmla="*/ 112264 w 2207490"/>
                <a:gd name="connsiteY0" fmla="*/ 369014 h 391654"/>
                <a:gd name="connsiteX1" fmla="*/ 7811 w 2207490"/>
                <a:gd name="connsiteY1" fmla="*/ 139557 h 391654"/>
                <a:gd name="connsiteX2" fmla="*/ 174766 w 2207490"/>
                <a:gd name="connsiteY2" fmla="*/ 1712 h 391654"/>
                <a:gd name="connsiteX3" fmla="*/ 213294 w 2207490"/>
                <a:gd name="connsiteY3" fmla="*/ 0 h 391654"/>
                <a:gd name="connsiteX4" fmla="*/ 1997573 w 2207490"/>
                <a:gd name="connsiteY4" fmla="*/ 0 h 391654"/>
                <a:gd name="connsiteX5" fmla="*/ 2207337 w 2207490"/>
                <a:gd name="connsiteY5" fmla="*/ 201202 h 391654"/>
                <a:gd name="connsiteX6" fmla="*/ 2123431 w 2207490"/>
                <a:gd name="connsiteY6" fmla="*/ 353602 h 391654"/>
                <a:gd name="connsiteX7" fmla="*/ 2018120 w 2207490"/>
                <a:gd name="connsiteY7" fmla="*/ 391274 h 391654"/>
                <a:gd name="connsiteX8" fmla="*/ 197026 w 2207490"/>
                <a:gd name="connsiteY8" fmla="*/ 391274 h 391654"/>
                <a:gd name="connsiteX9" fmla="*/ 112264 w 2207490"/>
                <a:gd name="connsiteY9" fmla="*/ 369014 h 39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7490" h="391654">
                  <a:moveTo>
                    <a:pt x="112264" y="369014"/>
                  </a:moveTo>
                  <a:cubicBezTo>
                    <a:pt x="17229" y="304800"/>
                    <a:pt x="-17019" y="231169"/>
                    <a:pt x="7811" y="139557"/>
                  </a:cubicBezTo>
                  <a:cubicBezTo>
                    <a:pt x="28359" y="63357"/>
                    <a:pt x="95997" y="7706"/>
                    <a:pt x="174766" y="1712"/>
                  </a:cubicBezTo>
                  <a:cubicBezTo>
                    <a:pt x="187609" y="856"/>
                    <a:pt x="200451" y="0"/>
                    <a:pt x="213294" y="0"/>
                  </a:cubicBezTo>
                  <a:cubicBezTo>
                    <a:pt x="808339" y="0"/>
                    <a:pt x="1402528" y="0"/>
                    <a:pt x="1997573" y="0"/>
                  </a:cubicBezTo>
                  <a:cubicBezTo>
                    <a:pt x="2126000" y="0"/>
                    <a:pt x="2211618" y="83050"/>
                    <a:pt x="2207337" y="201202"/>
                  </a:cubicBezTo>
                  <a:cubicBezTo>
                    <a:pt x="2204768" y="265416"/>
                    <a:pt x="2171377" y="313362"/>
                    <a:pt x="2123431" y="353602"/>
                  </a:cubicBezTo>
                  <a:cubicBezTo>
                    <a:pt x="2094321" y="382712"/>
                    <a:pt x="2056649" y="391274"/>
                    <a:pt x="2018120" y="391274"/>
                  </a:cubicBezTo>
                  <a:cubicBezTo>
                    <a:pt x="1411090" y="392130"/>
                    <a:pt x="804058" y="391274"/>
                    <a:pt x="197026" y="391274"/>
                  </a:cubicBezTo>
                  <a:cubicBezTo>
                    <a:pt x="167060" y="391274"/>
                    <a:pt x="137094" y="389562"/>
                    <a:pt x="112264" y="369014"/>
                  </a:cubicBezTo>
                  <a:close/>
                </a:path>
              </a:pathLst>
            </a:custGeom>
            <a:solidFill>
              <a:srgbClr val="E7EBF6"/>
            </a:solidFill>
            <a:ln w="8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0B07635-ECFD-43C1-90B7-841683367A48}"/>
                </a:ext>
              </a:extLst>
            </p:cNvPr>
            <p:cNvSpPr/>
            <p:nvPr/>
          </p:nvSpPr>
          <p:spPr>
            <a:xfrm>
              <a:off x="8882836" y="2843373"/>
              <a:ext cx="95090" cy="670388"/>
            </a:xfrm>
            <a:custGeom>
              <a:avLst/>
              <a:gdLst>
                <a:gd name="connsiteX0" fmla="*/ 93352 w 95090"/>
                <a:gd name="connsiteY0" fmla="*/ 339047 h 670388"/>
                <a:gd name="connsiteX1" fmla="*/ 94208 w 95090"/>
                <a:gd name="connsiteY1" fmla="*/ 629292 h 670388"/>
                <a:gd name="connsiteX2" fmla="*/ 47118 w 95090"/>
                <a:gd name="connsiteY2" fmla="*/ 670389 h 670388"/>
                <a:gd name="connsiteX3" fmla="*/ 28 w 95090"/>
                <a:gd name="connsiteY3" fmla="*/ 630148 h 670388"/>
                <a:gd name="connsiteX4" fmla="*/ 28 w 95090"/>
                <a:gd name="connsiteY4" fmla="*/ 41097 h 670388"/>
                <a:gd name="connsiteX5" fmla="*/ 47118 w 95090"/>
                <a:gd name="connsiteY5" fmla="*/ 0 h 670388"/>
                <a:gd name="connsiteX6" fmla="*/ 95064 w 95090"/>
                <a:gd name="connsiteY6" fmla="*/ 40240 h 670388"/>
                <a:gd name="connsiteX7" fmla="*/ 93352 w 95090"/>
                <a:gd name="connsiteY7" fmla="*/ 339047 h 67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090" h="670388">
                  <a:moveTo>
                    <a:pt x="93352" y="339047"/>
                  </a:moveTo>
                  <a:cubicBezTo>
                    <a:pt x="93352" y="435795"/>
                    <a:pt x="91639" y="532544"/>
                    <a:pt x="94208" y="629292"/>
                  </a:cubicBezTo>
                  <a:cubicBezTo>
                    <a:pt x="95064" y="666964"/>
                    <a:pt x="76228" y="670389"/>
                    <a:pt x="47118" y="670389"/>
                  </a:cubicBezTo>
                  <a:cubicBezTo>
                    <a:pt x="18008" y="670389"/>
                    <a:pt x="-828" y="668676"/>
                    <a:pt x="28" y="630148"/>
                  </a:cubicBezTo>
                  <a:cubicBezTo>
                    <a:pt x="1740" y="434083"/>
                    <a:pt x="1740" y="237162"/>
                    <a:pt x="28" y="41097"/>
                  </a:cubicBezTo>
                  <a:cubicBezTo>
                    <a:pt x="28" y="3425"/>
                    <a:pt x="16296" y="0"/>
                    <a:pt x="47118" y="0"/>
                  </a:cubicBezTo>
                  <a:cubicBezTo>
                    <a:pt x="76228" y="0"/>
                    <a:pt x="95920" y="1712"/>
                    <a:pt x="95064" y="40240"/>
                  </a:cubicBezTo>
                  <a:cubicBezTo>
                    <a:pt x="91639" y="140413"/>
                    <a:pt x="93352" y="239730"/>
                    <a:pt x="93352" y="339047"/>
                  </a:cubicBezTo>
                  <a:close/>
                </a:path>
              </a:pathLst>
            </a:custGeom>
            <a:solidFill>
              <a:srgbClr val="EEEDED"/>
            </a:solidFill>
            <a:ln w="8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6865319-82D1-42B1-BF41-DCEE233AC895}"/>
                </a:ext>
              </a:extLst>
            </p:cNvPr>
            <p:cNvSpPr/>
            <p:nvPr/>
          </p:nvSpPr>
          <p:spPr>
            <a:xfrm>
              <a:off x="11510473" y="3015465"/>
              <a:ext cx="345109" cy="345040"/>
            </a:xfrm>
            <a:custGeom>
              <a:avLst/>
              <a:gdLst>
                <a:gd name="connsiteX0" fmla="*/ 173811 w 345109"/>
                <a:gd name="connsiteY0" fmla="*/ 345040 h 345040"/>
                <a:gd name="connsiteX1" fmla="*/ 7 w 345109"/>
                <a:gd name="connsiteY1" fmla="*/ 177229 h 345040"/>
                <a:gd name="connsiteX2" fmla="*/ 172955 w 345109"/>
                <a:gd name="connsiteY2" fmla="*/ 0 h 345040"/>
                <a:gd name="connsiteX3" fmla="*/ 345047 w 345109"/>
                <a:gd name="connsiteY3" fmla="*/ 170380 h 345040"/>
                <a:gd name="connsiteX4" fmla="*/ 173811 w 345109"/>
                <a:gd name="connsiteY4" fmla="*/ 345040 h 34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109" h="345040">
                  <a:moveTo>
                    <a:pt x="173811" y="345040"/>
                  </a:moveTo>
                  <a:cubicBezTo>
                    <a:pt x="77064" y="345040"/>
                    <a:pt x="863" y="271409"/>
                    <a:pt x="7" y="177229"/>
                  </a:cubicBezTo>
                  <a:cubicBezTo>
                    <a:pt x="-849" y="75344"/>
                    <a:pt x="72783" y="856"/>
                    <a:pt x="172955" y="0"/>
                  </a:cubicBezTo>
                  <a:cubicBezTo>
                    <a:pt x="267991" y="0"/>
                    <a:pt x="344191" y="74487"/>
                    <a:pt x="345047" y="170380"/>
                  </a:cubicBezTo>
                  <a:cubicBezTo>
                    <a:pt x="347616" y="266272"/>
                    <a:pt x="270560" y="344184"/>
                    <a:pt x="173811" y="345040"/>
                  </a:cubicBezTo>
                  <a:close/>
                </a:path>
              </a:pathLst>
            </a:custGeom>
            <a:solidFill>
              <a:srgbClr val="D7E0F5"/>
            </a:solidFill>
            <a:ln w="8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B3735A6-DCDA-409D-8B16-D380E96BEDF1}"/>
                </a:ext>
              </a:extLst>
            </p:cNvPr>
            <p:cNvSpPr/>
            <p:nvPr/>
          </p:nvSpPr>
          <p:spPr>
            <a:xfrm>
              <a:off x="9165298" y="4154184"/>
              <a:ext cx="2207490" cy="391654"/>
            </a:xfrm>
            <a:custGeom>
              <a:avLst/>
              <a:gdLst>
                <a:gd name="connsiteX0" fmla="*/ 112264 w 2207490"/>
                <a:gd name="connsiteY0" fmla="*/ 369013 h 391654"/>
                <a:gd name="connsiteX1" fmla="*/ 7811 w 2207490"/>
                <a:gd name="connsiteY1" fmla="*/ 139557 h 391654"/>
                <a:gd name="connsiteX2" fmla="*/ 174766 w 2207490"/>
                <a:gd name="connsiteY2" fmla="*/ 1712 h 391654"/>
                <a:gd name="connsiteX3" fmla="*/ 213294 w 2207490"/>
                <a:gd name="connsiteY3" fmla="*/ 0 h 391654"/>
                <a:gd name="connsiteX4" fmla="*/ 1997573 w 2207490"/>
                <a:gd name="connsiteY4" fmla="*/ 0 h 391654"/>
                <a:gd name="connsiteX5" fmla="*/ 2207337 w 2207490"/>
                <a:gd name="connsiteY5" fmla="*/ 201202 h 391654"/>
                <a:gd name="connsiteX6" fmla="*/ 2123431 w 2207490"/>
                <a:gd name="connsiteY6" fmla="*/ 353602 h 391654"/>
                <a:gd name="connsiteX7" fmla="*/ 2018120 w 2207490"/>
                <a:gd name="connsiteY7" fmla="*/ 391274 h 391654"/>
                <a:gd name="connsiteX8" fmla="*/ 197026 w 2207490"/>
                <a:gd name="connsiteY8" fmla="*/ 391274 h 391654"/>
                <a:gd name="connsiteX9" fmla="*/ 112264 w 2207490"/>
                <a:gd name="connsiteY9" fmla="*/ 369013 h 39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7490" h="391654">
                  <a:moveTo>
                    <a:pt x="112264" y="369013"/>
                  </a:moveTo>
                  <a:cubicBezTo>
                    <a:pt x="17229" y="304800"/>
                    <a:pt x="-17019" y="231169"/>
                    <a:pt x="7811" y="139557"/>
                  </a:cubicBezTo>
                  <a:cubicBezTo>
                    <a:pt x="28359" y="63357"/>
                    <a:pt x="95997" y="7706"/>
                    <a:pt x="174766" y="1712"/>
                  </a:cubicBezTo>
                  <a:cubicBezTo>
                    <a:pt x="187609" y="856"/>
                    <a:pt x="200451" y="0"/>
                    <a:pt x="213294" y="0"/>
                  </a:cubicBezTo>
                  <a:cubicBezTo>
                    <a:pt x="808339" y="0"/>
                    <a:pt x="1402528" y="0"/>
                    <a:pt x="1997573" y="0"/>
                  </a:cubicBezTo>
                  <a:cubicBezTo>
                    <a:pt x="2126000" y="0"/>
                    <a:pt x="2211618" y="83049"/>
                    <a:pt x="2207337" y="201202"/>
                  </a:cubicBezTo>
                  <a:cubicBezTo>
                    <a:pt x="2204768" y="265416"/>
                    <a:pt x="2171377" y="313362"/>
                    <a:pt x="2123431" y="353602"/>
                  </a:cubicBezTo>
                  <a:cubicBezTo>
                    <a:pt x="2094321" y="382712"/>
                    <a:pt x="2056649" y="391274"/>
                    <a:pt x="2018120" y="391274"/>
                  </a:cubicBezTo>
                  <a:cubicBezTo>
                    <a:pt x="1411090" y="392130"/>
                    <a:pt x="804058" y="391274"/>
                    <a:pt x="197026" y="391274"/>
                  </a:cubicBezTo>
                  <a:cubicBezTo>
                    <a:pt x="167060" y="391274"/>
                    <a:pt x="137094" y="389562"/>
                    <a:pt x="112264" y="369013"/>
                  </a:cubicBezTo>
                  <a:close/>
                </a:path>
              </a:pathLst>
            </a:custGeom>
            <a:solidFill>
              <a:srgbClr val="E7EBF6"/>
            </a:solidFill>
            <a:ln w="8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4BEB774-FD83-4520-84FC-648A14B7271F}"/>
                </a:ext>
              </a:extLst>
            </p:cNvPr>
            <p:cNvSpPr/>
            <p:nvPr/>
          </p:nvSpPr>
          <p:spPr>
            <a:xfrm>
              <a:off x="8882836" y="4009489"/>
              <a:ext cx="95090" cy="670388"/>
            </a:xfrm>
            <a:custGeom>
              <a:avLst/>
              <a:gdLst>
                <a:gd name="connsiteX0" fmla="*/ 93352 w 95090"/>
                <a:gd name="connsiteY0" fmla="*/ 339047 h 670388"/>
                <a:gd name="connsiteX1" fmla="*/ 94208 w 95090"/>
                <a:gd name="connsiteY1" fmla="*/ 629292 h 670388"/>
                <a:gd name="connsiteX2" fmla="*/ 47118 w 95090"/>
                <a:gd name="connsiteY2" fmla="*/ 670389 h 670388"/>
                <a:gd name="connsiteX3" fmla="*/ 28 w 95090"/>
                <a:gd name="connsiteY3" fmla="*/ 630149 h 670388"/>
                <a:gd name="connsiteX4" fmla="*/ 28 w 95090"/>
                <a:gd name="connsiteY4" fmla="*/ 41097 h 670388"/>
                <a:gd name="connsiteX5" fmla="*/ 47118 w 95090"/>
                <a:gd name="connsiteY5" fmla="*/ 0 h 670388"/>
                <a:gd name="connsiteX6" fmla="*/ 95064 w 95090"/>
                <a:gd name="connsiteY6" fmla="*/ 40241 h 670388"/>
                <a:gd name="connsiteX7" fmla="*/ 93352 w 95090"/>
                <a:gd name="connsiteY7" fmla="*/ 339047 h 67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090" h="670388">
                  <a:moveTo>
                    <a:pt x="93352" y="339047"/>
                  </a:moveTo>
                  <a:cubicBezTo>
                    <a:pt x="93352" y="435796"/>
                    <a:pt x="91639" y="532544"/>
                    <a:pt x="94208" y="629292"/>
                  </a:cubicBezTo>
                  <a:cubicBezTo>
                    <a:pt x="95064" y="666964"/>
                    <a:pt x="76228" y="670389"/>
                    <a:pt x="47118" y="670389"/>
                  </a:cubicBezTo>
                  <a:cubicBezTo>
                    <a:pt x="18008" y="670389"/>
                    <a:pt x="-828" y="668677"/>
                    <a:pt x="28" y="630149"/>
                  </a:cubicBezTo>
                  <a:cubicBezTo>
                    <a:pt x="1740" y="434083"/>
                    <a:pt x="1740" y="237162"/>
                    <a:pt x="28" y="41097"/>
                  </a:cubicBezTo>
                  <a:cubicBezTo>
                    <a:pt x="28" y="3425"/>
                    <a:pt x="16296" y="0"/>
                    <a:pt x="47118" y="0"/>
                  </a:cubicBezTo>
                  <a:cubicBezTo>
                    <a:pt x="76228" y="0"/>
                    <a:pt x="95920" y="1712"/>
                    <a:pt x="95064" y="40241"/>
                  </a:cubicBezTo>
                  <a:cubicBezTo>
                    <a:pt x="91639" y="139557"/>
                    <a:pt x="93352" y="239730"/>
                    <a:pt x="93352" y="339047"/>
                  </a:cubicBezTo>
                  <a:close/>
                </a:path>
              </a:pathLst>
            </a:custGeom>
            <a:solidFill>
              <a:srgbClr val="EEEDED"/>
            </a:solidFill>
            <a:ln w="8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06B6178-B358-4A23-9693-B157C96B3D83}"/>
                </a:ext>
              </a:extLst>
            </p:cNvPr>
            <p:cNvSpPr/>
            <p:nvPr/>
          </p:nvSpPr>
          <p:spPr>
            <a:xfrm>
              <a:off x="11510473" y="4181581"/>
              <a:ext cx="345109" cy="345040"/>
            </a:xfrm>
            <a:custGeom>
              <a:avLst/>
              <a:gdLst>
                <a:gd name="connsiteX0" fmla="*/ 173811 w 345109"/>
                <a:gd name="connsiteY0" fmla="*/ 345041 h 345040"/>
                <a:gd name="connsiteX1" fmla="*/ 7 w 345109"/>
                <a:gd name="connsiteY1" fmla="*/ 177229 h 345040"/>
                <a:gd name="connsiteX2" fmla="*/ 172955 w 345109"/>
                <a:gd name="connsiteY2" fmla="*/ 0 h 345040"/>
                <a:gd name="connsiteX3" fmla="*/ 345047 w 345109"/>
                <a:gd name="connsiteY3" fmla="*/ 170380 h 345040"/>
                <a:gd name="connsiteX4" fmla="*/ 173811 w 345109"/>
                <a:gd name="connsiteY4" fmla="*/ 345041 h 34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109" h="345040">
                  <a:moveTo>
                    <a:pt x="173811" y="345041"/>
                  </a:moveTo>
                  <a:cubicBezTo>
                    <a:pt x="77064" y="345041"/>
                    <a:pt x="863" y="271409"/>
                    <a:pt x="7" y="177229"/>
                  </a:cubicBezTo>
                  <a:cubicBezTo>
                    <a:pt x="-849" y="75344"/>
                    <a:pt x="72783" y="856"/>
                    <a:pt x="172955" y="0"/>
                  </a:cubicBezTo>
                  <a:cubicBezTo>
                    <a:pt x="267991" y="0"/>
                    <a:pt x="344191" y="74488"/>
                    <a:pt x="345047" y="170380"/>
                  </a:cubicBezTo>
                  <a:cubicBezTo>
                    <a:pt x="347616" y="266272"/>
                    <a:pt x="270560" y="344184"/>
                    <a:pt x="173811" y="345041"/>
                  </a:cubicBezTo>
                  <a:close/>
                </a:path>
              </a:pathLst>
            </a:custGeom>
            <a:solidFill>
              <a:srgbClr val="D7E0F5"/>
            </a:solidFill>
            <a:ln w="8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0" name="Graphic 113">
            <a:extLst>
              <a:ext uri="{FF2B5EF4-FFF2-40B4-BE49-F238E27FC236}">
                <a16:creationId xmlns:a16="http://schemas.microsoft.com/office/drawing/2014/main" id="{85218AD3-1FA5-4D97-AE17-594370A5F7CC}"/>
              </a:ext>
            </a:extLst>
          </p:cNvPr>
          <p:cNvGrpSpPr/>
          <p:nvPr/>
        </p:nvGrpSpPr>
        <p:grpSpPr>
          <a:xfrm>
            <a:off x="5129349" y="3872961"/>
            <a:ext cx="1933302" cy="2220852"/>
            <a:chOff x="3273624" y="505223"/>
            <a:chExt cx="5528499" cy="6350784"/>
          </a:xfrm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DA53A45-32EC-4415-AB43-E20500245F8D}"/>
                </a:ext>
              </a:extLst>
            </p:cNvPr>
            <p:cNvSpPr/>
            <p:nvPr/>
          </p:nvSpPr>
          <p:spPr>
            <a:xfrm>
              <a:off x="3273624" y="505223"/>
              <a:ext cx="5528499" cy="5952632"/>
            </a:xfrm>
            <a:custGeom>
              <a:avLst/>
              <a:gdLst>
                <a:gd name="connsiteX0" fmla="*/ 5510955 w 5528499"/>
                <a:gd name="connsiteY0" fmla="*/ 5152721 h 5952632"/>
                <a:gd name="connsiteX1" fmla="*/ 5319175 w 5528499"/>
                <a:gd name="connsiteY1" fmla="*/ 4687838 h 5952632"/>
                <a:gd name="connsiteX2" fmla="*/ 5122054 w 5528499"/>
                <a:gd name="connsiteY2" fmla="*/ 4326201 h 5952632"/>
                <a:gd name="connsiteX3" fmla="*/ 5080737 w 5528499"/>
                <a:gd name="connsiteY3" fmla="*/ 4259213 h 5952632"/>
                <a:gd name="connsiteX4" fmla="*/ 4521792 w 5528499"/>
                <a:gd name="connsiteY4" fmla="*/ 3443467 h 5952632"/>
                <a:gd name="connsiteX5" fmla="*/ 4394375 w 5528499"/>
                <a:gd name="connsiteY5" fmla="*/ 3320079 h 5952632"/>
                <a:gd name="connsiteX6" fmla="*/ 4168586 w 5528499"/>
                <a:gd name="connsiteY6" fmla="*/ 3222081 h 5952632"/>
                <a:gd name="connsiteX7" fmla="*/ 4054192 w 5528499"/>
                <a:gd name="connsiteY7" fmla="*/ 3188541 h 5952632"/>
                <a:gd name="connsiteX8" fmla="*/ 4074335 w 5528499"/>
                <a:gd name="connsiteY8" fmla="*/ 3167367 h 5952632"/>
                <a:gd name="connsiteX9" fmla="*/ 4366924 w 5528499"/>
                <a:gd name="connsiteY9" fmla="*/ 2759728 h 5952632"/>
                <a:gd name="connsiteX10" fmla="*/ 4485347 w 5528499"/>
                <a:gd name="connsiteY10" fmla="*/ 2325201 h 5952632"/>
                <a:gd name="connsiteX11" fmla="*/ 4487408 w 5528499"/>
                <a:gd name="connsiteY11" fmla="*/ 2309930 h 5952632"/>
                <a:gd name="connsiteX12" fmla="*/ 4488064 w 5528499"/>
                <a:gd name="connsiteY12" fmla="*/ 2128736 h 5952632"/>
                <a:gd name="connsiteX13" fmla="*/ 4381540 w 5528499"/>
                <a:gd name="connsiteY13" fmla="*/ 1605298 h 5952632"/>
                <a:gd name="connsiteX14" fmla="*/ 3816036 w 5528499"/>
                <a:gd name="connsiteY14" fmla="*/ 594961 h 5952632"/>
                <a:gd name="connsiteX15" fmla="*/ 3278076 w 5528499"/>
                <a:gd name="connsiteY15" fmla="*/ 145818 h 5952632"/>
                <a:gd name="connsiteX16" fmla="*/ 2844673 w 5528499"/>
                <a:gd name="connsiteY16" fmla="*/ 4068 h 5952632"/>
                <a:gd name="connsiteX17" fmla="*/ 2221551 w 5528499"/>
                <a:gd name="connsiteY17" fmla="*/ 144132 h 5952632"/>
                <a:gd name="connsiteX18" fmla="*/ 1637028 w 5528499"/>
                <a:gd name="connsiteY18" fmla="*/ 646771 h 5952632"/>
                <a:gd name="connsiteX19" fmla="*/ 1036672 w 5528499"/>
                <a:gd name="connsiteY19" fmla="*/ 1923090 h 5952632"/>
                <a:gd name="connsiteX20" fmla="*/ 1008940 w 5528499"/>
                <a:gd name="connsiteY20" fmla="*/ 2144195 h 5952632"/>
                <a:gd name="connsiteX21" fmla="*/ 1019902 w 5528499"/>
                <a:gd name="connsiteY21" fmla="*/ 2411207 h 5952632"/>
                <a:gd name="connsiteX22" fmla="*/ 1344533 w 5528499"/>
                <a:gd name="connsiteY22" fmla="*/ 3082204 h 5952632"/>
                <a:gd name="connsiteX23" fmla="*/ 1452181 w 5528499"/>
                <a:gd name="connsiteY23" fmla="*/ 3199315 h 5952632"/>
                <a:gd name="connsiteX24" fmla="*/ 1443749 w 5528499"/>
                <a:gd name="connsiteY24" fmla="*/ 3203531 h 5952632"/>
                <a:gd name="connsiteX25" fmla="*/ 1146475 w 5528499"/>
                <a:gd name="connsiteY25" fmla="*/ 3319986 h 5952632"/>
                <a:gd name="connsiteX26" fmla="*/ 1119305 w 5528499"/>
                <a:gd name="connsiteY26" fmla="*/ 3335725 h 5952632"/>
                <a:gd name="connsiteX27" fmla="*/ 917407 w 5528499"/>
                <a:gd name="connsiteY27" fmla="*/ 3544557 h 5952632"/>
                <a:gd name="connsiteX28" fmla="*/ 515202 w 5528499"/>
                <a:gd name="connsiteY28" fmla="*/ 4152690 h 5952632"/>
                <a:gd name="connsiteX29" fmla="*/ 398841 w 5528499"/>
                <a:gd name="connsiteY29" fmla="*/ 4354682 h 5952632"/>
                <a:gd name="connsiteX30" fmla="*/ 385537 w 5528499"/>
                <a:gd name="connsiteY30" fmla="*/ 4383070 h 5952632"/>
                <a:gd name="connsiteX31" fmla="*/ 174550 w 5528499"/>
                <a:gd name="connsiteY31" fmla="*/ 4808790 h 5952632"/>
                <a:gd name="connsiteX32" fmla="*/ 11158 w 5528499"/>
                <a:gd name="connsiteY32" fmla="*/ 5265241 h 5952632"/>
                <a:gd name="connsiteX33" fmla="*/ 108219 w 5528499"/>
                <a:gd name="connsiteY33" fmla="*/ 5586592 h 5952632"/>
                <a:gd name="connsiteX34" fmla="*/ 208466 w 5528499"/>
                <a:gd name="connsiteY34" fmla="*/ 5667165 h 5952632"/>
                <a:gd name="connsiteX35" fmla="*/ 875434 w 5528499"/>
                <a:gd name="connsiteY35" fmla="*/ 5941953 h 5952632"/>
                <a:gd name="connsiteX36" fmla="*/ 882461 w 5528499"/>
                <a:gd name="connsiteY36" fmla="*/ 5913003 h 5952632"/>
                <a:gd name="connsiteX37" fmla="*/ 882742 w 5528499"/>
                <a:gd name="connsiteY37" fmla="*/ 4122803 h 5952632"/>
                <a:gd name="connsiteX38" fmla="*/ 887426 w 5528499"/>
                <a:gd name="connsiteY38" fmla="*/ 4070618 h 5952632"/>
                <a:gd name="connsiteX39" fmla="*/ 986642 w 5528499"/>
                <a:gd name="connsiteY39" fmla="*/ 3984800 h 5952632"/>
                <a:gd name="connsiteX40" fmla="*/ 1039202 w 5528499"/>
                <a:gd name="connsiteY40" fmla="*/ 3984331 h 5952632"/>
                <a:gd name="connsiteX41" fmla="*/ 4438502 w 5528499"/>
                <a:gd name="connsiteY41" fmla="*/ 3984331 h 5952632"/>
                <a:gd name="connsiteX42" fmla="*/ 4493685 w 5528499"/>
                <a:gd name="connsiteY42" fmla="*/ 3984987 h 5952632"/>
                <a:gd name="connsiteX43" fmla="*/ 4589622 w 5528499"/>
                <a:gd name="connsiteY43" fmla="*/ 4068463 h 5952632"/>
                <a:gd name="connsiteX44" fmla="*/ 4594681 w 5528499"/>
                <a:gd name="connsiteY44" fmla="*/ 4123271 h 5952632"/>
                <a:gd name="connsiteX45" fmla="*/ 4594681 w 5528499"/>
                <a:gd name="connsiteY45" fmla="*/ 5913472 h 5952632"/>
                <a:gd name="connsiteX46" fmla="*/ 4596367 w 5528499"/>
                <a:gd name="connsiteY46" fmla="*/ 5952633 h 5952632"/>
                <a:gd name="connsiteX47" fmla="*/ 5015437 w 5528499"/>
                <a:gd name="connsiteY47" fmla="*/ 5786617 h 5952632"/>
                <a:gd name="connsiteX48" fmla="*/ 5396936 w 5528499"/>
                <a:gd name="connsiteY48" fmla="*/ 5538811 h 5952632"/>
                <a:gd name="connsiteX49" fmla="*/ 5510955 w 5528499"/>
                <a:gd name="connsiteY49" fmla="*/ 5152721 h 5952632"/>
                <a:gd name="connsiteX50" fmla="*/ 2499712 w 5528499"/>
                <a:gd name="connsiteY50" fmla="*/ 2009752 h 5952632"/>
                <a:gd name="connsiteX51" fmla="*/ 2376043 w 5528499"/>
                <a:gd name="connsiteY51" fmla="*/ 2043948 h 5952632"/>
                <a:gd name="connsiteX52" fmla="*/ 2188573 w 5528499"/>
                <a:gd name="connsiteY52" fmla="*/ 1958972 h 5952632"/>
                <a:gd name="connsiteX53" fmla="*/ 2164307 w 5528499"/>
                <a:gd name="connsiteY53" fmla="*/ 1909599 h 5952632"/>
                <a:gd name="connsiteX54" fmla="*/ 2148661 w 5528499"/>
                <a:gd name="connsiteY54" fmla="*/ 1873341 h 5952632"/>
                <a:gd name="connsiteX55" fmla="*/ 2165525 w 5528499"/>
                <a:gd name="connsiteY55" fmla="*/ 1871186 h 5952632"/>
                <a:gd name="connsiteX56" fmla="*/ 2344564 w 5528499"/>
                <a:gd name="connsiteY56" fmla="*/ 1849919 h 5952632"/>
                <a:gd name="connsiteX57" fmla="*/ 2530067 w 5528499"/>
                <a:gd name="connsiteY57" fmla="*/ 1829495 h 5952632"/>
                <a:gd name="connsiteX58" fmla="*/ 2535688 w 5528499"/>
                <a:gd name="connsiteY58" fmla="*/ 1847483 h 5952632"/>
                <a:gd name="connsiteX59" fmla="*/ 2550585 w 5528499"/>
                <a:gd name="connsiteY59" fmla="*/ 1872217 h 5952632"/>
                <a:gd name="connsiteX60" fmla="*/ 2499712 w 5528499"/>
                <a:gd name="connsiteY60" fmla="*/ 2009752 h 5952632"/>
                <a:gd name="connsiteX61" fmla="*/ 3221020 w 5528499"/>
                <a:gd name="connsiteY61" fmla="*/ 2044417 h 5952632"/>
                <a:gd name="connsiteX62" fmla="*/ 2995043 w 5528499"/>
                <a:gd name="connsiteY62" fmla="*/ 1990920 h 5952632"/>
                <a:gd name="connsiteX63" fmla="*/ 2963189 w 5528499"/>
                <a:gd name="connsiteY63" fmla="*/ 1918968 h 5952632"/>
                <a:gd name="connsiteX64" fmla="*/ 2990640 w 5528499"/>
                <a:gd name="connsiteY64" fmla="*/ 1851512 h 5952632"/>
                <a:gd name="connsiteX65" fmla="*/ 2998791 w 5528499"/>
                <a:gd name="connsiteY65" fmla="*/ 1833711 h 5952632"/>
                <a:gd name="connsiteX66" fmla="*/ 3193944 w 5528499"/>
                <a:gd name="connsiteY66" fmla="*/ 1861068 h 5952632"/>
                <a:gd name="connsiteX67" fmla="*/ 3352746 w 5528499"/>
                <a:gd name="connsiteY67" fmla="*/ 1885052 h 5952632"/>
                <a:gd name="connsiteX68" fmla="*/ 3377199 w 5528499"/>
                <a:gd name="connsiteY68" fmla="*/ 1888987 h 5952632"/>
                <a:gd name="connsiteX69" fmla="*/ 3328574 w 5528499"/>
                <a:gd name="connsiteY69" fmla="*/ 1976305 h 5952632"/>
                <a:gd name="connsiteX70" fmla="*/ 3221020 w 5528499"/>
                <a:gd name="connsiteY70" fmla="*/ 2044417 h 595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5528499" h="5952632">
                  <a:moveTo>
                    <a:pt x="5510955" y="5152721"/>
                  </a:moveTo>
                  <a:cubicBezTo>
                    <a:pt x="5462893" y="4990827"/>
                    <a:pt x="5393938" y="4838302"/>
                    <a:pt x="5319175" y="4687838"/>
                  </a:cubicBezTo>
                  <a:cubicBezTo>
                    <a:pt x="5258089" y="4564732"/>
                    <a:pt x="5188760" y="4446216"/>
                    <a:pt x="5122054" y="4326201"/>
                  </a:cubicBezTo>
                  <a:cubicBezTo>
                    <a:pt x="5108282" y="4303903"/>
                    <a:pt x="5094322" y="4281699"/>
                    <a:pt x="5080737" y="4259213"/>
                  </a:cubicBezTo>
                  <a:cubicBezTo>
                    <a:pt x="4910131" y="3976555"/>
                    <a:pt x="4731092" y="3699612"/>
                    <a:pt x="4521792" y="3443467"/>
                  </a:cubicBezTo>
                  <a:cubicBezTo>
                    <a:pt x="4484222" y="3397466"/>
                    <a:pt x="4448714" y="3345563"/>
                    <a:pt x="4394375" y="3320079"/>
                  </a:cubicBezTo>
                  <a:cubicBezTo>
                    <a:pt x="4320174" y="3285321"/>
                    <a:pt x="4247753" y="3245691"/>
                    <a:pt x="4168586" y="3222081"/>
                  </a:cubicBezTo>
                  <a:cubicBezTo>
                    <a:pt x="4131391" y="3211026"/>
                    <a:pt x="4094103" y="3200252"/>
                    <a:pt x="4054192" y="3188541"/>
                  </a:cubicBezTo>
                  <a:cubicBezTo>
                    <a:pt x="4062436" y="3179828"/>
                    <a:pt x="4068339" y="3173551"/>
                    <a:pt x="4074335" y="3167367"/>
                  </a:cubicBezTo>
                  <a:cubicBezTo>
                    <a:pt x="4192851" y="3046509"/>
                    <a:pt x="4293473" y="2912628"/>
                    <a:pt x="4366924" y="2759728"/>
                  </a:cubicBezTo>
                  <a:cubicBezTo>
                    <a:pt x="4432975" y="2622287"/>
                    <a:pt x="4476446" y="2478382"/>
                    <a:pt x="4485347" y="2325201"/>
                  </a:cubicBezTo>
                  <a:cubicBezTo>
                    <a:pt x="4486940" y="2319486"/>
                    <a:pt x="4487595" y="2314427"/>
                    <a:pt x="4487408" y="2309930"/>
                  </a:cubicBezTo>
                  <a:cubicBezTo>
                    <a:pt x="4495090" y="2249594"/>
                    <a:pt x="4493123" y="2188884"/>
                    <a:pt x="4488064" y="2128736"/>
                  </a:cubicBezTo>
                  <a:cubicBezTo>
                    <a:pt x="4473074" y="1950259"/>
                    <a:pt x="4436160" y="1775811"/>
                    <a:pt x="4381540" y="1605298"/>
                  </a:cubicBezTo>
                  <a:cubicBezTo>
                    <a:pt x="4261431" y="1230263"/>
                    <a:pt x="4073960" y="892703"/>
                    <a:pt x="3816036" y="594961"/>
                  </a:cubicBezTo>
                  <a:cubicBezTo>
                    <a:pt x="3661169" y="416204"/>
                    <a:pt x="3486065" y="261055"/>
                    <a:pt x="3278076" y="145818"/>
                  </a:cubicBezTo>
                  <a:cubicBezTo>
                    <a:pt x="3142790" y="70868"/>
                    <a:pt x="2999821" y="17653"/>
                    <a:pt x="2844673" y="4068"/>
                  </a:cubicBezTo>
                  <a:cubicBezTo>
                    <a:pt x="2622350" y="-15420"/>
                    <a:pt x="2415580" y="35734"/>
                    <a:pt x="2221551" y="144132"/>
                  </a:cubicBezTo>
                  <a:cubicBezTo>
                    <a:pt x="1992482" y="272111"/>
                    <a:pt x="1801826" y="444966"/>
                    <a:pt x="1637028" y="646771"/>
                  </a:cubicBezTo>
                  <a:cubicBezTo>
                    <a:pt x="1330854" y="1021900"/>
                    <a:pt x="1126238" y="1445747"/>
                    <a:pt x="1036672" y="1923090"/>
                  </a:cubicBezTo>
                  <a:cubicBezTo>
                    <a:pt x="1022994" y="1996167"/>
                    <a:pt x="1011470" y="2069619"/>
                    <a:pt x="1008940" y="2144195"/>
                  </a:cubicBezTo>
                  <a:cubicBezTo>
                    <a:pt x="1002850" y="2233574"/>
                    <a:pt x="1005661" y="2322859"/>
                    <a:pt x="1019902" y="2411207"/>
                  </a:cubicBezTo>
                  <a:cubicBezTo>
                    <a:pt x="1060938" y="2667164"/>
                    <a:pt x="1176268" y="2887707"/>
                    <a:pt x="1344533" y="3082204"/>
                  </a:cubicBezTo>
                  <a:cubicBezTo>
                    <a:pt x="1379104" y="3122116"/>
                    <a:pt x="1415923" y="3160059"/>
                    <a:pt x="1452181" y="3199315"/>
                  </a:cubicBezTo>
                  <a:cubicBezTo>
                    <a:pt x="1448433" y="3201189"/>
                    <a:pt x="1446185" y="3202969"/>
                    <a:pt x="1443749" y="3203531"/>
                  </a:cubicBezTo>
                  <a:cubicBezTo>
                    <a:pt x="1338911" y="3227515"/>
                    <a:pt x="1247846" y="3286914"/>
                    <a:pt x="1146475" y="3319986"/>
                  </a:cubicBezTo>
                  <a:cubicBezTo>
                    <a:pt x="1136731" y="3323171"/>
                    <a:pt x="1127925" y="3329729"/>
                    <a:pt x="1119305" y="3335725"/>
                  </a:cubicBezTo>
                  <a:cubicBezTo>
                    <a:pt x="1038452" y="3392220"/>
                    <a:pt x="977461" y="3468201"/>
                    <a:pt x="917407" y="3544557"/>
                  </a:cubicBezTo>
                  <a:cubicBezTo>
                    <a:pt x="766662" y="3736150"/>
                    <a:pt x="638215" y="3942733"/>
                    <a:pt x="515202" y="4152690"/>
                  </a:cubicBezTo>
                  <a:cubicBezTo>
                    <a:pt x="475946" y="4219770"/>
                    <a:pt x="437628" y="4287320"/>
                    <a:pt x="398841" y="4354682"/>
                  </a:cubicBezTo>
                  <a:cubicBezTo>
                    <a:pt x="394437" y="4364144"/>
                    <a:pt x="390409" y="4373795"/>
                    <a:pt x="385537" y="4383070"/>
                  </a:cubicBezTo>
                  <a:cubicBezTo>
                    <a:pt x="310961" y="4522853"/>
                    <a:pt x="238540" y="4663760"/>
                    <a:pt x="174550" y="4808790"/>
                  </a:cubicBezTo>
                  <a:cubicBezTo>
                    <a:pt x="109062" y="4957006"/>
                    <a:pt x="49289" y="5107001"/>
                    <a:pt x="11158" y="5265241"/>
                  </a:cubicBezTo>
                  <a:cubicBezTo>
                    <a:pt x="-19666" y="5393126"/>
                    <a:pt x="13593" y="5497963"/>
                    <a:pt x="108219" y="5586592"/>
                  </a:cubicBezTo>
                  <a:cubicBezTo>
                    <a:pt x="139698" y="5616010"/>
                    <a:pt x="172583" y="5643555"/>
                    <a:pt x="208466" y="5667165"/>
                  </a:cubicBezTo>
                  <a:cubicBezTo>
                    <a:pt x="413081" y="5801607"/>
                    <a:pt x="641775" y="5877964"/>
                    <a:pt x="875434" y="5941953"/>
                  </a:cubicBezTo>
                  <a:cubicBezTo>
                    <a:pt x="886489" y="5934458"/>
                    <a:pt x="882461" y="5923028"/>
                    <a:pt x="882461" y="5913003"/>
                  </a:cubicBezTo>
                  <a:cubicBezTo>
                    <a:pt x="882554" y="5316301"/>
                    <a:pt x="882554" y="4719505"/>
                    <a:pt x="882742" y="4122803"/>
                  </a:cubicBezTo>
                  <a:cubicBezTo>
                    <a:pt x="882742" y="4105377"/>
                    <a:pt x="884241" y="4087763"/>
                    <a:pt x="887426" y="4070618"/>
                  </a:cubicBezTo>
                  <a:cubicBezTo>
                    <a:pt x="896420" y="4021338"/>
                    <a:pt x="936332" y="3987236"/>
                    <a:pt x="986642" y="3984800"/>
                  </a:cubicBezTo>
                  <a:cubicBezTo>
                    <a:pt x="1004162" y="3983956"/>
                    <a:pt x="1021682" y="3984331"/>
                    <a:pt x="1039202" y="3984331"/>
                  </a:cubicBezTo>
                  <a:cubicBezTo>
                    <a:pt x="2172271" y="3984331"/>
                    <a:pt x="3305433" y="3984331"/>
                    <a:pt x="4438502" y="3984331"/>
                  </a:cubicBezTo>
                  <a:cubicBezTo>
                    <a:pt x="4456865" y="3984331"/>
                    <a:pt x="4475322" y="3983863"/>
                    <a:pt x="4493685" y="3984987"/>
                  </a:cubicBezTo>
                  <a:cubicBezTo>
                    <a:pt x="4541091" y="3987985"/>
                    <a:pt x="4579785" y="4021994"/>
                    <a:pt x="4589622" y="4068463"/>
                  </a:cubicBezTo>
                  <a:cubicBezTo>
                    <a:pt x="4593463" y="4086545"/>
                    <a:pt x="4594681" y="4104815"/>
                    <a:pt x="4594681" y="4123271"/>
                  </a:cubicBezTo>
                  <a:cubicBezTo>
                    <a:pt x="4594587" y="4719973"/>
                    <a:pt x="4594587" y="5316769"/>
                    <a:pt x="4594681" y="5913472"/>
                  </a:cubicBezTo>
                  <a:cubicBezTo>
                    <a:pt x="4594681" y="5926494"/>
                    <a:pt x="4592058" y="5939704"/>
                    <a:pt x="4596367" y="5952633"/>
                  </a:cubicBezTo>
                  <a:cubicBezTo>
                    <a:pt x="4740180" y="5907757"/>
                    <a:pt x="4879775" y="5851825"/>
                    <a:pt x="5015437" y="5786617"/>
                  </a:cubicBezTo>
                  <a:cubicBezTo>
                    <a:pt x="5153065" y="5720473"/>
                    <a:pt x="5284978" y="5645054"/>
                    <a:pt x="5396936" y="5538811"/>
                  </a:cubicBezTo>
                  <a:cubicBezTo>
                    <a:pt x="5509737" y="5431913"/>
                    <a:pt x="5557144" y="5308525"/>
                    <a:pt x="5510955" y="5152721"/>
                  </a:cubicBezTo>
                  <a:close/>
                  <a:moveTo>
                    <a:pt x="2499712" y="2009752"/>
                  </a:moveTo>
                  <a:cubicBezTo>
                    <a:pt x="2459613" y="2025023"/>
                    <a:pt x="2418391" y="2036640"/>
                    <a:pt x="2376043" y="2043948"/>
                  </a:cubicBezTo>
                  <a:cubicBezTo>
                    <a:pt x="2295190" y="2057907"/>
                    <a:pt x="2231388" y="2028958"/>
                    <a:pt x="2188573" y="1958972"/>
                  </a:cubicBezTo>
                  <a:cubicBezTo>
                    <a:pt x="2179016" y="1943327"/>
                    <a:pt x="2170397" y="1927025"/>
                    <a:pt x="2164307" y="1909599"/>
                  </a:cubicBezTo>
                  <a:cubicBezTo>
                    <a:pt x="2159904" y="1897044"/>
                    <a:pt x="2154564" y="1885052"/>
                    <a:pt x="2148661" y="1873341"/>
                  </a:cubicBezTo>
                  <a:cubicBezTo>
                    <a:pt x="2154283" y="1872592"/>
                    <a:pt x="2159904" y="1871842"/>
                    <a:pt x="2165525" y="1871186"/>
                  </a:cubicBezTo>
                  <a:cubicBezTo>
                    <a:pt x="2225205" y="1864066"/>
                    <a:pt x="2284884" y="1857039"/>
                    <a:pt x="2344564" y="1849919"/>
                  </a:cubicBezTo>
                  <a:cubicBezTo>
                    <a:pt x="2406305" y="1842611"/>
                    <a:pt x="2468139" y="1835304"/>
                    <a:pt x="2530067" y="1829495"/>
                  </a:cubicBezTo>
                  <a:cubicBezTo>
                    <a:pt x="2529411" y="1835491"/>
                    <a:pt x="2531379" y="1841393"/>
                    <a:pt x="2535688" y="1847483"/>
                  </a:cubicBezTo>
                  <a:cubicBezTo>
                    <a:pt x="2541216" y="1855353"/>
                    <a:pt x="2545994" y="1863691"/>
                    <a:pt x="2550585" y="1872217"/>
                  </a:cubicBezTo>
                  <a:cubicBezTo>
                    <a:pt x="2584688" y="1936581"/>
                    <a:pt x="2567355" y="1984081"/>
                    <a:pt x="2499712" y="2009752"/>
                  </a:cubicBezTo>
                  <a:close/>
                  <a:moveTo>
                    <a:pt x="3221020" y="2044417"/>
                  </a:moveTo>
                  <a:cubicBezTo>
                    <a:pt x="3140354" y="2051537"/>
                    <a:pt x="3065122" y="2029988"/>
                    <a:pt x="2995043" y="1990920"/>
                  </a:cubicBezTo>
                  <a:cubicBezTo>
                    <a:pt x="2967499" y="1975555"/>
                    <a:pt x="2959348" y="1949416"/>
                    <a:pt x="2963189" y="1918968"/>
                  </a:cubicBezTo>
                  <a:cubicBezTo>
                    <a:pt x="2966375" y="1894046"/>
                    <a:pt x="2977336" y="1872217"/>
                    <a:pt x="2990640" y="1851512"/>
                  </a:cubicBezTo>
                  <a:cubicBezTo>
                    <a:pt x="2994387" y="1845609"/>
                    <a:pt x="2997760" y="1839707"/>
                    <a:pt x="2998791" y="1833711"/>
                  </a:cubicBezTo>
                  <a:cubicBezTo>
                    <a:pt x="3063998" y="1841487"/>
                    <a:pt x="3129018" y="1851324"/>
                    <a:pt x="3193944" y="1861068"/>
                  </a:cubicBezTo>
                  <a:cubicBezTo>
                    <a:pt x="3246878" y="1869032"/>
                    <a:pt x="3299812" y="1876995"/>
                    <a:pt x="3352746" y="1885052"/>
                  </a:cubicBezTo>
                  <a:cubicBezTo>
                    <a:pt x="3360991" y="1886270"/>
                    <a:pt x="3369048" y="1887676"/>
                    <a:pt x="3377199" y="1888987"/>
                  </a:cubicBezTo>
                  <a:cubicBezTo>
                    <a:pt x="3360147" y="1917562"/>
                    <a:pt x="3348717" y="1949229"/>
                    <a:pt x="3328574" y="1976305"/>
                  </a:cubicBezTo>
                  <a:cubicBezTo>
                    <a:pt x="3301124" y="2013031"/>
                    <a:pt x="3266928" y="2040294"/>
                    <a:pt x="3221020" y="2044417"/>
                  </a:cubicBezTo>
                  <a:close/>
                </a:path>
              </a:pathLst>
            </a:custGeom>
            <a:solidFill>
              <a:schemeClr val="tx1"/>
            </a:solidFill>
            <a:ln w="9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32D28A4B-6E65-43F0-8DA1-0D56B52D5123}"/>
                </a:ext>
              </a:extLst>
            </p:cNvPr>
            <p:cNvSpPr/>
            <p:nvPr/>
          </p:nvSpPr>
          <p:spPr>
            <a:xfrm>
              <a:off x="4137206" y="4476063"/>
              <a:ext cx="3744931" cy="2379944"/>
            </a:xfrm>
            <a:custGeom>
              <a:avLst/>
              <a:gdLst>
                <a:gd name="connsiteX0" fmla="*/ 3739250 w 3744931"/>
                <a:gd name="connsiteY0" fmla="*/ 2062740 h 2379944"/>
                <a:gd name="connsiteX1" fmla="*/ 3644062 w 3744931"/>
                <a:gd name="connsiteY1" fmla="*/ 2189407 h 2379944"/>
                <a:gd name="connsiteX2" fmla="*/ 3630478 w 3744931"/>
                <a:gd name="connsiteY2" fmla="*/ 2204959 h 2379944"/>
                <a:gd name="connsiteX3" fmla="*/ 3678259 w 3744931"/>
                <a:gd name="connsiteY3" fmla="*/ 2259861 h 2379944"/>
                <a:gd name="connsiteX4" fmla="*/ 3712174 w 3744931"/>
                <a:gd name="connsiteY4" fmla="*/ 2261828 h 2379944"/>
                <a:gd name="connsiteX5" fmla="*/ 3738781 w 3744931"/>
                <a:gd name="connsiteY5" fmla="*/ 2341464 h 2379944"/>
                <a:gd name="connsiteX6" fmla="*/ 3700744 w 3744931"/>
                <a:gd name="connsiteY6" fmla="*/ 2379689 h 2379944"/>
                <a:gd name="connsiteX7" fmla="*/ 3682381 w 3744931"/>
                <a:gd name="connsiteY7" fmla="*/ 2379782 h 2379944"/>
                <a:gd name="connsiteX8" fmla="*/ 58790 w 3744931"/>
                <a:gd name="connsiteY8" fmla="*/ 2379782 h 2379944"/>
                <a:gd name="connsiteX9" fmla="*/ 7074 w 3744931"/>
                <a:gd name="connsiteY9" fmla="*/ 2359171 h 2379944"/>
                <a:gd name="connsiteX10" fmla="*/ 11290 w 3744931"/>
                <a:gd name="connsiteY10" fmla="*/ 2272603 h 2379944"/>
                <a:gd name="connsiteX11" fmla="*/ 36305 w 3744931"/>
                <a:gd name="connsiteY11" fmla="*/ 2260142 h 2379944"/>
                <a:gd name="connsiteX12" fmla="*/ 65161 w 3744931"/>
                <a:gd name="connsiteY12" fmla="*/ 2259580 h 2379944"/>
                <a:gd name="connsiteX13" fmla="*/ 110694 w 3744931"/>
                <a:gd name="connsiteY13" fmla="*/ 2212829 h 2379944"/>
                <a:gd name="connsiteX14" fmla="*/ 89332 w 3744931"/>
                <a:gd name="connsiteY14" fmla="*/ 2187346 h 2379944"/>
                <a:gd name="connsiteX15" fmla="*/ 3233 w 3744931"/>
                <a:gd name="connsiteY15" fmla="*/ 2088879 h 2379944"/>
                <a:gd name="connsiteX16" fmla="*/ 5481 w 3744931"/>
                <a:gd name="connsiteY16" fmla="*/ 1924362 h 2379944"/>
                <a:gd name="connsiteX17" fmla="*/ 5575 w 3744931"/>
                <a:gd name="connsiteY17" fmla="*/ 144655 h 2379944"/>
                <a:gd name="connsiteX18" fmla="*/ 47173 w 3744931"/>
                <a:gd name="connsiteY18" fmla="*/ 32510 h 2379944"/>
                <a:gd name="connsiteX19" fmla="*/ 120250 w 3744931"/>
                <a:gd name="connsiteY19" fmla="*/ 656 h 2379944"/>
                <a:gd name="connsiteX20" fmla="*/ 149200 w 3744931"/>
                <a:gd name="connsiteY20" fmla="*/ 281 h 2379944"/>
                <a:gd name="connsiteX21" fmla="*/ 3601059 w 3744931"/>
                <a:gd name="connsiteY21" fmla="*/ 0 h 2379944"/>
                <a:gd name="connsiteX22" fmla="*/ 3701212 w 3744931"/>
                <a:gd name="connsiteY22" fmla="*/ 30542 h 2379944"/>
                <a:gd name="connsiteX23" fmla="*/ 3744496 w 3744931"/>
                <a:gd name="connsiteY23" fmla="*/ 128822 h 2379944"/>
                <a:gd name="connsiteX24" fmla="*/ 3744871 w 3744931"/>
                <a:gd name="connsiteY24" fmla="*/ 155148 h 2379944"/>
                <a:gd name="connsiteX25" fmla="*/ 3744778 w 3744931"/>
                <a:gd name="connsiteY25" fmla="*/ 1921645 h 2379944"/>
                <a:gd name="connsiteX26" fmla="*/ 3739250 w 3744931"/>
                <a:gd name="connsiteY26" fmla="*/ 2062740 h 2379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44931" h="2379944">
                  <a:moveTo>
                    <a:pt x="3739250" y="2062740"/>
                  </a:moveTo>
                  <a:cubicBezTo>
                    <a:pt x="3738126" y="2138721"/>
                    <a:pt x="3717046" y="2167859"/>
                    <a:pt x="3644062" y="2189407"/>
                  </a:cubicBezTo>
                  <a:cubicBezTo>
                    <a:pt x="3634975" y="2192124"/>
                    <a:pt x="3631602" y="2195590"/>
                    <a:pt x="3630478" y="2204959"/>
                  </a:cubicBezTo>
                  <a:cubicBezTo>
                    <a:pt x="3624294" y="2256676"/>
                    <a:pt x="3626636" y="2259674"/>
                    <a:pt x="3678259" y="2259861"/>
                  </a:cubicBezTo>
                  <a:cubicBezTo>
                    <a:pt x="3689595" y="2259954"/>
                    <a:pt x="3701400" y="2259205"/>
                    <a:pt x="3712174" y="2261828"/>
                  </a:cubicBezTo>
                  <a:cubicBezTo>
                    <a:pt x="3736439" y="2267731"/>
                    <a:pt x="3743841" y="2291903"/>
                    <a:pt x="3738781" y="2341464"/>
                  </a:cubicBezTo>
                  <a:cubicBezTo>
                    <a:pt x="3736439" y="2364792"/>
                    <a:pt x="3725384" y="2378939"/>
                    <a:pt x="3700744" y="2379689"/>
                  </a:cubicBezTo>
                  <a:cubicBezTo>
                    <a:pt x="3694654" y="2379876"/>
                    <a:pt x="3688471" y="2379782"/>
                    <a:pt x="3682381" y="2379782"/>
                  </a:cubicBezTo>
                  <a:cubicBezTo>
                    <a:pt x="2483917" y="2379782"/>
                    <a:pt x="1257254" y="2379782"/>
                    <a:pt x="58790" y="2379782"/>
                  </a:cubicBezTo>
                  <a:cubicBezTo>
                    <a:pt x="38553" y="2379782"/>
                    <a:pt x="14569" y="2383155"/>
                    <a:pt x="7074" y="2359171"/>
                  </a:cubicBezTo>
                  <a:cubicBezTo>
                    <a:pt x="-1826" y="2330877"/>
                    <a:pt x="-4262" y="2300522"/>
                    <a:pt x="11290" y="2272603"/>
                  </a:cubicBezTo>
                  <a:cubicBezTo>
                    <a:pt x="16255" y="2263796"/>
                    <a:pt x="26374" y="2260798"/>
                    <a:pt x="36305" y="2260142"/>
                  </a:cubicBezTo>
                  <a:cubicBezTo>
                    <a:pt x="45861" y="2259486"/>
                    <a:pt x="55605" y="2259767"/>
                    <a:pt x="65161" y="2259580"/>
                  </a:cubicBezTo>
                  <a:cubicBezTo>
                    <a:pt x="115472" y="2258456"/>
                    <a:pt x="109382" y="2268667"/>
                    <a:pt x="110694" y="2212829"/>
                  </a:cubicBezTo>
                  <a:cubicBezTo>
                    <a:pt x="111068" y="2196528"/>
                    <a:pt x="105260" y="2190812"/>
                    <a:pt x="89332" y="2187346"/>
                  </a:cubicBezTo>
                  <a:cubicBezTo>
                    <a:pt x="37054" y="2176104"/>
                    <a:pt x="7261" y="2142095"/>
                    <a:pt x="3233" y="2088879"/>
                  </a:cubicBezTo>
                  <a:cubicBezTo>
                    <a:pt x="984" y="2059274"/>
                    <a:pt x="5481" y="1940195"/>
                    <a:pt x="5481" y="1924362"/>
                  </a:cubicBezTo>
                  <a:cubicBezTo>
                    <a:pt x="5481" y="1331127"/>
                    <a:pt x="5388" y="737891"/>
                    <a:pt x="5575" y="144655"/>
                  </a:cubicBezTo>
                  <a:cubicBezTo>
                    <a:pt x="5575" y="102308"/>
                    <a:pt x="13726" y="62959"/>
                    <a:pt x="47173" y="32510"/>
                  </a:cubicBezTo>
                  <a:cubicBezTo>
                    <a:pt x="68159" y="13397"/>
                    <a:pt x="92049" y="2529"/>
                    <a:pt x="120250" y="656"/>
                  </a:cubicBezTo>
                  <a:cubicBezTo>
                    <a:pt x="129900" y="0"/>
                    <a:pt x="139550" y="281"/>
                    <a:pt x="149200" y="281"/>
                  </a:cubicBezTo>
                  <a:cubicBezTo>
                    <a:pt x="1299788" y="281"/>
                    <a:pt x="2450471" y="281"/>
                    <a:pt x="3601059" y="0"/>
                  </a:cubicBezTo>
                  <a:cubicBezTo>
                    <a:pt x="3638066" y="0"/>
                    <a:pt x="3672356" y="4497"/>
                    <a:pt x="3701212" y="30542"/>
                  </a:cubicBezTo>
                  <a:cubicBezTo>
                    <a:pt x="3730631" y="57056"/>
                    <a:pt x="3741780" y="90971"/>
                    <a:pt x="3744496" y="128822"/>
                  </a:cubicBezTo>
                  <a:cubicBezTo>
                    <a:pt x="3745152" y="137535"/>
                    <a:pt x="3744871" y="146341"/>
                    <a:pt x="3744871" y="155148"/>
                  </a:cubicBezTo>
                  <a:cubicBezTo>
                    <a:pt x="3744871" y="743980"/>
                    <a:pt x="3744965" y="1332813"/>
                    <a:pt x="3744778" y="1921645"/>
                  </a:cubicBezTo>
                  <a:cubicBezTo>
                    <a:pt x="3744590" y="1942538"/>
                    <a:pt x="3739625" y="2035758"/>
                    <a:pt x="3739250" y="206274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B9B1558-6B7C-4E84-8E5E-FE2920D68B7C}"/>
                </a:ext>
              </a:extLst>
            </p:cNvPr>
            <p:cNvSpPr/>
            <p:nvPr/>
          </p:nvSpPr>
          <p:spPr>
            <a:xfrm>
              <a:off x="4282565" y="505316"/>
              <a:ext cx="3483726" cy="2325200"/>
            </a:xfrm>
            <a:custGeom>
              <a:avLst/>
              <a:gdLst>
                <a:gd name="connsiteX0" fmla="*/ 3476594 w 3483726"/>
                <a:gd name="connsiteY0" fmla="*/ 2325201 h 2325200"/>
                <a:gd name="connsiteX1" fmla="*/ 3473596 w 3483726"/>
                <a:gd name="connsiteY1" fmla="*/ 2312928 h 2325200"/>
                <a:gd name="connsiteX2" fmla="*/ 3213423 w 3483726"/>
                <a:gd name="connsiteY2" fmla="*/ 2173613 h 2325200"/>
                <a:gd name="connsiteX3" fmla="*/ 2780863 w 3483726"/>
                <a:gd name="connsiteY3" fmla="*/ 1990827 h 2325200"/>
                <a:gd name="connsiteX4" fmla="*/ 2343806 w 3483726"/>
                <a:gd name="connsiteY4" fmla="*/ 1884959 h 2325200"/>
                <a:gd name="connsiteX5" fmla="*/ 2185004 w 3483726"/>
                <a:gd name="connsiteY5" fmla="*/ 1860974 h 2325200"/>
                <a:gd name="connsiteX6" fmla="*/ 1786078 w 3483726"/>
                <a:gd name="connsiteY6" fmla="*/ 1817878 h 2325200"/>
                <a:gd name="connsiteX7" fmla="*/ 1335624 w 3483726"/>
                <a:gd name="connsiteY7" fmla="*/ 1849825 h 2325200"/>
                <a:gd name="connsiteX8" fmla="*/ 1156585 w 3483726"/>
                <a:gd name="connsiteY8" fmla="*/ 1871093 h 2325200"/>
                <a:gd name="connsiteX9" fmla="*/ 356391 w 3483726"/>
                <a:gd name="connsiteY9" fmla="*/ 2073273 h 2325200"/>
                <a:gd name="connsiteX10" fmla="*/ 32604 w 3483726"/>
                <a:gd name="connsiteY10" fmla="*/ 2203968 h 2325200"/>
                <a:gd name="connsiteX11" fmla="*/ 4591 w 3483726"/>
                <a:gd name="connsiteY11" fmla="*/ 2185511 h 2325200"/>
                <a:gd name="connsiteX12" fmla="*/ 0 w 3483726"/>
                <a:gd name="connsiteY12" fmla="*/ 2144101 h 2325200"/>
                <a:gd name="connsiteX13" fmla="*/ 27732 w 3483726"/>
                <a:gd name="connsiteY13" fmla="*/ 1922996 h 2325200"/>
                <a:gd name="connsiteX14" fmla="*/ 628088 w 3483726"/>
                <a:gd name="connsiteY14" fmla="*/ 646771 h 2325200"/>
                <a:gd name="connsiteX15" fmla="*/ 1212610 w 3483726"/>
                <a:gd name="connsiteY15" fmla="*/ 144132 h 2325200"/>
                <a:gd name="connsiteX16" fmla="*/ 1835733 w 3483726"/>
                <a:gd name="connsiteY16" fmla="*/ 4068 h 2325200"/>
                <a:gd name="connsiteX17" fmla="*/ 2269136 w 3483726"/>
                <a:gd name="connsiteY17" fmla="*/ 145818 h 2325200"/>
                <a:gd name="connsiteX18" fmla="*/ 2807095 w 3483726"/>
                <a:gd name="connsiteY18" fmla="*/ 594961 h 2325200"/>
                <a:gd name="connsiteX19" fmla="*/ 3372600 w 3483726"/>
                <a:gd name="connsiteY19" fmla="*/ 1605298 h 2325200"/>
                <a:gd name="connsiteX20" fmla="*/ 3479123 w 3483726"/>
                <a:gd name="connsiteY20" fmla="*/ 2128736 h 2325200"/>
                <a:gd name="connsiteX21" fmla="*/ 3476594 w 3483726"/>
                <a:gd name="connsiteY21" fmla="*/ 2325201 h 232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83726" h="2325200">
                  <a:moveTo>
                    <a:pt x="3476594" y="2325201"/>
                  </a:moveTo>
                  <a:cubicBezTo>
                    <a:pt x="3475657" y="2320985"/>
                    <a:pt x="3475938" y="2313959"/>
                    <a:pt x="3473596" y="2312928"/>
                  </a:cubicBezTo>
                  <a:cubicBezTo>
                    <a:pt x="3383093" y="2273485"/>
                    <a:pt x="3301865" y="2216897"/>
                    <a:pt x="3213423" y="2173613"/>
                  </a:cubicBezTo>
                  <a:cubicBezTo>
                    <a:pt x="3072609" y="2104565"/>
                    <a:pt x="2929734" y="2040950"/>
                    <a:pt x="2780863" y="1990827"/>
                  </a:cubicBezTo>
                  <a:cubicBezTo>
                    <a:pt x="2636208" y="1942109"/>
                    <a:pt x="2495206" y="1907725"/>
                    <a:pt x="2343806" y="1884959"/>
                  </a:cubicBezTo>
                  <a:cubicBezTo>
                    <a:pt x="2290872" y="1876995"/>
                    <a:pt x="2237938" y="1869031"/>
                    <a:pt x="2185004" y="1860974"/>
                  </a:cubicBezTo>
                  <a:cubicBezTo>
                    <a:pt x="2052622" y="1841019"/>
                    <a:pt x="1919865" y="1821063"/>
                    <a:pt x="1786078" y="1817878"/>
                  </a:cubicBezTo>
                  <a:cubicBezTo>
                    <a:pt x="1635427" y="1814317"/>
                    <a:pt x="1485244" y="1832118"/>
                    <a:pt x="1335624" y="1849825"/>
                  </a:cubicBezTo>
                  <a:cubicBezTo>
                    <a:pt x="1275944" y="1856946"/>
                    <a:pt x="1216264" y="1863972"/>
                    <a:pt x="1156585" y="1871093"/>
                  </a:cubicBezTo>
                  <a:cubicBezTo>
                    <a:pt x="881796" y="1903696"/>
                    <a:pt x="616471" y="1980146"/>
                    <a:pt x="356391" y="2073273"/>
                  </a:cubicBezTo>
                  <a:cubicBezTo>
                    <a:pt x="246776" y="2112528"/>
                    <a:pt x="139127" y="2156843"/>
                    <a:pt x="32604" y="2203968"/>
                  </a:cubicBezTo>
                  <a:cubicBezTo>
                    <a:pt x="6465" y="2215492"/>
                    <a:pt x="5247" y="2214087"/>
                    <a:pt x="4591" y="2185511"/>
                  </a:cubicBezTo>
                  <a:cubicBezTo>
                    <a:pt x="4310" y="2171552"/>
                    <a:pt x="6090" y="2157405"/>
                    <a:pt x="0" y="2144101"/>
                  </a:cubicBezTo>
                  <a:cubicBezTo>
                    <a:pt x="2530" y="2069525"/>
                    <a:pt x="14053" y="1996073"/>
                    <a:pt x="27732" y="1922996"/>
                  </a:cubicBezTo>
                  <a:cubicBezTo>
                    <a:pt x="117298" y="1445653"/>
                    <a:pt x="321914" y="1021806"/>
                    <a:pt x="628088" y="646771"/>
                  </a:cubicBezTo>
                  <a:cubicBezTo>
                    <a:pt x="792792" y="444966"/>
                    <a:pt x="983542" y="272111"/>
                    <a:pt x="1212610" y="144132"/>
                  </a:cubicBezTo>
                  <a:cubicBezTo>
                    <a:pt x="1406639" y="35734"/>
                    <a:pt x="1613504" y="-15419"/>
                    <a:pt x="1835733" y="4068"/>
                  </a:cubicBezTo>
                  <a:cubicBezTo>
                    <a:pt x="1990881" y="17653"/>
                    <a:pt x="2133850" y="70868"/>
                    <a:pt x="2269136" y="145818"/>
                  </a:cubicBezTo>
                  <a:cubicBezTo>
                    <a:pt x="2477125" y="261055"/>
                    <a:pt x="2652228" y="416204"/>
                    <a:pt x="2807095" y="594961"/>
                  </a:cubicBezTo>
                  <a:cubicBezTo>
                    <a:pt x="3065020" y="892703"/>
                    <a:pt x="3252491" y="1230357"/>
                    <a:pt x="3372600" y="1605298"/>
                  </a:cubicBezTo>
                  <a:cubicBezTo>
                    <a:pt x="3427220" y="1775811"/>
                    <a:pt x="3464133" y="1950260"/>
                    <a:pt x="3479123" y="2128736"/>
                  </a:cubicBezTo>
                  <a:cubicBezTo>
                    <a:pt x="3484651" y="2193943"/>
                    <a:pt x="3486712" y="2259900"/>
                    <a:pt x="3476594" y="23252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D7C3F3D-14E2-4708-BBC2-39096947ED66}"/>
                </a:ext>
              </a:extLst>
            </p:cNvPr>
            <p:cNvSpPr/>
            <p:nvPr/>
          </p:nvSpPr>
          <p:spPr>
            <a:xfrm>
              <a:off x="4251959" y="6666774"/>
              <a:ext cx="3513514" cy="68610"/>
            </a:xfrm>
            <a:custGeom>
              <a:avLst/>
              <a:gdLst>
                <a:gd name="connsiteX0" fmla="*/ 1759346 w 3513514"/>
                <a:gd name="connsiteY0" fmla="*/ 68587 h 68610"/>
                <a:gd name="connsiteX1" fmla="*/ 65926 w 3513514"/>
                <a:gd name="connsiteY1" fmla="*/ 68587 h 68610"/>
                <a:gd name="connsiteX2" fmla="*/ 34353 w 3513514"/>
                <a:gd name="connsiteY2" fmla="*/ 68494 h 68610"/>
                <a:gd name="connsiteX3" fmla="*/ 63 w 3513514"/>
                <a:gd name="connsiteY3" fmla="*/ 32892 h 68610"/>
                <a:gd name="connsiteX4" fmla="*/ 34821 w 3513514"/>
                <a:gd name="connsiteY4" fmla="*/ 8 h 68610"/>
                <a:gd name="connsiteX5" fmla="*/ 263889 w 3513514"/>
                <a:gd name="connsiteY5" fmla="*/ 289 h 68610"/>
                <a:gd name="connsiteX6" fmla="*/ 3449018 w 3513514"/>
                <a:gd name="connsiteY6" fmla="*/ 289 h 68610"/>
                <a:gd name="connsiteX7" fmla="*/ 3472721 w 3513514"/>
                <a:gd name="connsiteY7" fmla="*/ 289 h 68610"/>
                <a:gd name="connsiteX8" fmla="*/ 3508885 w 3513514"/>
                <a:gd name="connsiteY8" fmla="*/ 55565 h 68610"/>
                <a:gd name="connsiteX9" fmla="*/ 3490710 w 3513514"/>
                <a:gd name="connsiteY9" fmla="*/ 67932 h 68610"/>
                <a:gd name="connsiteX10" fmla="*/ 3459137 w 3513514"/>
                <a:gd name="connsiteY10" fmla="*/ 68494 h 68610"/>
                <a:gd name="connsiteX11" fmla="*/ 1759346 w 3513514"/>
                <a:gd name="connsiteY11" fmla="*/ 68587 h 6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3514" h="68610">
                  <a:moveTo>
                    <a:pt x="1759346" y="68587"/>
                  </a:moveTo>
                  <a:cubicBezTo>
                    <a:pt x="1201150" y="68587"/>
                    <a:pt x="624216" y="68587"/>
                    <a:pt x="65926" y="68587"/>
                  </a:cubicBezTo>
                  <a:cubicBezTo>
                    <a:pt x="55432" y="68587"/>
                    <a:pt x="44846" y="68681"/>
                    <a:pt x="34353" y="68494"/>
                  </a:cubicBezTo>
                  <a:cubicBezTo>
                    <a:pt x="3810" y="67932"/>
                    <a:pt x="1374" y="63997"/>
                    <a:pt x="63" y="32892"/>
                  </a:cubicBezTo>
                  <a:cubicBezTo>
                    <a:pt x="-968" y="6847"/>
                    <a:pt x="10743" y="-273"/>
                    <a:pt x="34821" y="8"/>
                  </a:cubicBezTo>
                  <a:cubicBezTo>
                    <a:pt x="104900" y="945"/>
                    <a:pt x="193810" y="289"/>
                    <a:pt x="263889" y="289"/>
                  </a:cubicBezTo>
                  <a:cubicBezTo>
                    <a:pt x="1322476" y="289"/>
                    <a:pt x="2390432" y="289"/>
                    <a:pt x="3449018" y="289"/>
                  </a:cubicBezTo>
                  <a:cubicBezTo>
                    <a:pt x="3456888" y="289"/>
                    <a:pt x="3464758" y="289"/>
                    <a:pt x="3472721" y="289"/>
                  </a:cubicBezTo>
                  <a:cubicBezTo>
                    <a:pt x="3507292" y="570"/>
                    <a:pt x="3521721" y="22868"/>
                    <a:pt x="3508885" y="55565"/>
                  </a:cubicBezTo>
                  <a:cubicBezTo>
                    <a:pt x="3505512" y="64184"/>
                    <a:pt x="3499048" y="67557"/>
                    <a:pt x="3490710" y="67932"/>
                  </a:cubicBezTo>
                  <a:cubicBezTo>
                    <a:pt x="3480217" y="68494"/>
                    <a:pt x="3469723" y="68494"/>
                    <a:pt x="3459137" y="68494"/>
                  </a:cubicBezTo>
                  <a:cubicBezTo>
                    <a:pt x="2895694" y="68587"/>
                    <a:pt x="2322882" y="68587"/>
                    <a:pt x="1759346" y="6858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3992E7E-F21E-4254-A8C9-E81EC2E8CEA3}"/>
                </a:ext>
              </a:extLst>
            </p:cNvPr>
            <p:cNvSpPr/>
            <p:nvPr/>
          </p:nvSpPr>
          <p:spPr>
            <a:xfrm>
              <a:off x="5170753" y="2586365"/>
              <a:ext cx="1736026" cy="961502"/>
            </a:xfrm>
            <a:custGeom>
              <a:avLst/>
              <a:gdLst>
                <a:gd name="connsiteX0" fmla="*/ 1736027 w 1736026"/>
                <a:gd name="connsiteY0" fmla="*/ 0 h 961502"/>
                <a:gd name="connsiteX1" fmla="*/ 1402496 w 1736026"/>
                <a:gd name="connsiteY1" fmla="*/ 744449 h 961502"/>
                <a:gd name="connsiteX2" fmla="*/ 959349 w 1736026"/>
                <a:gd name="connsiteY2" fmla="*/ 955623 h 961502"/>
                <a:gd name="connsiteX3" fmla="*/ 401434 w 1736026"/>
                <a:gd name="connsiteY3" fmla="*/ 801693 h 961502"/>
                <a:gd name="connsiteX4" fmla="*/ 21339 w 1736026"/>
                <a:gd name="connsiteY4" fmla="*/ 175853 h 961502"/>
                <a:gd name="connsiteX5" fmla="*/ 822 w 1736026"/>
                <a:gd name="connsiteY5" fmla="*/ 27638 h 961502"/>
                <a:gd name="connsiteX6" fmla="*/ 4288 w 1736026"/>
                <a:gd name="connsiteY6" fmla="*/ 6183 h 961502"/>
                <a:gd name="connsiteX7" fmla="*/ 89919 w 1736026"/>
                <a:gd name="connsiteY7" fmla="*/ 65395 h 961502"/>
                <a:gd name="connsiteX8" fmla="*/ 459333 w 1736026"/>
                <a:gd name="connsiteY8" fmla="*/ 121233 h 961502"/>
                <a:gd name="connsiteX9" fmla="*/ 712854 w 1736026"/>
                <a:gd name="connsiteY9" fmla="*/ 43378 h 961502"/>
                <a:gd name="connsiteX10" fmla="*/ 1069058 w 1736026"/>
                <a:gd name="connsiteY10" fmla="*/ 54995 h 961502"/>
                <a:gd name="connsiteX11" fmla="*/ 1392565 w 1736026"/>
                <a:gd name="connsiteY11" fmla="*/ 133600 h 961502"/>
                <a:gd name="connsiteX12" fmla="*/ 1621820 w 1736026"/>
                <a:gd name="connsiteY12" fmla="*/ 78979 h 961502"/>
                <a:gd name="connsiteX13" fmla="*/ 1736027 w 1736026"/>
                <a:gd name="connsiteY13" fmla="*/ 0 h 961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6026" h="961502">
                  <a:moveTo>
                    <a:pt x="1736027" y="0"/>
                  </a:moveTo>
                  <a:cubicBezTo>
                    <a:pt x="1714759" y="293245"/>
                    <a:pt x="1615262" y="544799"/>
                    <a:pt x="1402496" y="744449"/>
                  </a:cubicBezTo>
                  <a:cubicBezTo>
                    <a:pt x="1277702" y="861466"/>
                    <a:pt x="1130049" y="935199"/>
                    <a:pt x="959349" y="955623"/>
                  </a:cubicBezTo>
                  <a:cubicBezTo>
                    <a:pt x="753140" y="980357"/>
                    <a:pt x="566326" y="926673"/>
                    <a:pt x="401434" y="801693"/>
                  </a:cubicBezTo>
                  <a:cubicBezTo>
                    <a:pt x="192696" y="643547"/>
                    <a:pt x="75023" y="428812"/>
                    <a:pt x="21339" y="175853"/>
                  </a:cubicBezTo>
                  <a:cubicBezTo>
                    <a:pt x="10940" y="126948"/>
                    <a:pt x="5225" y="77387"/>
                    <a:pt x="822" y="27638"/>
                  </a:cubicBezTo>
                  <a:cubicBezTo>
                    <a:pt x="259" y="20986"/>
                    <a:pt x="-1895" y="13959"/>
                    <a:pt x="4288" y="6183"/>
                  </a:cubicBezTo>
                  <a:cubicBezTo>
                    <a:pt x="32957" y="25858"/>
                    <a:pt x="63124" y="43472"/>
                    <a:pt x="89919" y="65395"/>
                  </a:cubicBezTo>
                  <a:cubicBezTo>
                    <a:pt x="202346" y="157584"/>
                    <a:pt x="327045" y="162550"/>
                    <a:pt x="459333" y="121233"/>
                  </a:cubicBezTo>
                  <a:cubicBezTo>
                    <a:pt x="543747" y="94907"/>
                    <a:pt x="628628" y="70173"/>
                    <a:pt x="712854" y="43378"/>
                  </a:cubicBezTo>
                  <a:cubicBezTo>
                    <a:pt x="833151" y="5153"/>
                    <a:pt x="950729" y="18363"/>
                    <a:pt x="1069058" y="54995"/>
                  </a:cubicBezTo>
                  <a:cubicBezTo>
                    <a:pt x="1175114" y="87786"/>
                    <a:pt x="1281169" y="121795"/>
                    <a:pt x="1392565" y="133600"/>
                  </a:cubicBezTo>
                  <a:cubicBezTo>
                    <a:pt x="1475573" y="142407"/>
                    <a:pt x="1552959" y="129946"/>
                    <a:pt x="1621820" y="78979"/>
                  </a:cubicBezTo>
                  <a:cubicBezTo>
                    <a:pt x="1657610" y="52653"/>
                    <a:pt x="1694897" y="28388"/>
                    <a:pt x="173602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3E20DD-4CF7-414A-9DCB-41524DC419A0}"/>
                </a:ext>
              </a:extLst>
            </p:cNvPr>
            <p:cNvSpPr/>
            <p:nvPr/>
          </p:nvSpPr>
          <p:spPr>
            <a:xfrm>
              <a:off x="5411699" y="2328614"/>
              <a:ext cx="443360" cy="236234"/>
            </a:xfrm>
            <a:custGeom>
              <a:avLst/>
              <a:gdLst>
                <a:gd name="connsiteX0" fmla="*/ 0 w 443360"/>
                <a:gd name="connsiteY0" fmla="*/ 47139 h 236234"/>
                <a:gd name="connsiteX1" fmla="*/ 198526 w 443360"/>
                <a:gd name="connsiteY1" fmla="*/ 16597 h 236234"/>
                <a:gd name="connsiteX2" fmla="*/ 370351 w 443360"/>
                <a:gd name="connsiteY2" fmla="*/ 763 h 236234"/>
                <a:gd name="connsiteX3" fmla="*/ 400799 w 443360"/>
                <a:gd name="connsiteY3" fmla="*/ 4886 h 236234"/>
                <a:gd name="connsiteX4" fmla="*/ 443334 w 443360"/>
                <a:gd name="connsiteY4" fmla="*/ 112628 h 236234"/>
                <a:gd name="connsiteX5" fmla="*/ 411105 w 443360"/>
                <a:gd name="connsiteY5" fmla="*/ 174930 h 236234"/>
                <a:gd name="connsiteX6" fmla="*/ 165079 w 443360"/>
                <a:gd name="connsiteY6" fmla="*/ 234891 h 236234"/>
                <a:gd name="connsiteX7" fmla="*/ 62959 w 443360"/>
                <a:gd name="connsiteY7" fmla="*/ 175492 h 236234"/>
                <a:gd name="connsiteX8" fmla="*/ 0 w 443360"/>
                <a:gd name="connsiteY8" fmla="*/ 47139 h 2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3360" h="236234">
                  <a:moveTo>
                    <a:pt x="0" y="47139"/>
                  </a:moveTo>
                  <a:cubicBezTo>
                    <a:pt x="65020" y="29713"/>
                    <a:pt x="132101" y="24935"/>
                    <a:pt x="198526" y="16597"/>
                  </a:cubicBezTo>
                  <a:cubicBezTo>
                    <a:pt x="255582" y="9383"/>
                    <a:pt x="313013" y="5822"/>
                    <a:pt x="370351" y="763"/>
                  </a:cubicBezTo>
                  <a:cubicBezTo>
                    <a:pt x="380750" y="-174"/>
                    <a:pt x="391337" y="-1392"/>
                    <a:pt x="400799" y="4886"/>
                  </a:cubicBezTo>
                  <a:cubicBezTo>
                    <a:pt x="424690" y="37021"/>
                    <a:pt x="444177" y="70561"/>
                    <a:pt x="443334" y="112628"/>
                  </a:cubicBezTo>
                  <a:cubicBezTo>
                    <a:pt x="442866" y="139235"/>
                    <a:pt x="434059" y="161439"/>
                    <a:pt x="411105" y="174930"/>
                  </a:cubicBezTo>
                  <a:cubicBezTo>
                    <a:pt x="335217" y="219339"/>
                    <a:pt x="253146" y="242199"/>
                    <a:pt x="165079" y="234891"/>
                  </a:cubicBezTo>
                  <a:cubicBezTo>
                    <a:pt x="123294" y="231424"/>
                    <a:pt x="89941" y="207346"/>
                    <a:pt x="62959" y="175492"/>
                  </a:cubicBezTo>
                  <a:cubicBezTo>
                    <a:pt x="31198" y="138111"/>
                    <a:pt x="9650" y="95482"/>
                    <a:pt x="0" y="47139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F80EEE3-7A76-4997-9992-E51DA47C4481}"/>
                </a:ext>
              </a:extLst>
            </p:cNvPr>
            <p:cNvSpPr/>
            <p:nvPr/>
          </p:nvSpPr>
          <p:spPr>
            <a:xfrm>
              <a:off x="6220040" y="2333031"/>
              <a:ext cx="440058" cy="233348"/>
            </a:xfrm>
            <a:custGeom>
              <a:avLst/>
              <a:gdLst>
                <a:gd name="connsiteX0" fmla="*/ 44412 w 440058"/>
                <a:gd name="connsiteY0" fmla="*/ 0 h 233348"/>
                <a:gd name="connsiteX1" fmla="*/ 417667 w 440058"/>
                <a:gd name="connsiteY1" fmla="*/ 49561 h 233348"/>
                <a:gd name="connsiteX2" fmla="*/ 440058 w 440058"/>
                <a:gd name="connsiteY2" fmla="*/ 63802 h 233348"/>
                <a:gd name="connsiteX3" fmla="*/ 402021 w 440058"/>
                <a:gd name="connsiteY3" fmla="*/ 144280 h 233348"/>
                <a:gd name="connsiteX4" fmla="*/ 221296 w 440058"/>
                <a:gd name="connsiteY4" fmla="*/ 231504 h 233348"/>
                <a:gd name="connsiteX5" fmla="*/ 62400 w 440058"/>
                <a:gd name="connsiteY5" fmla="*/ 187471 h 233348"/>
                <a:gd name="connsiteX6" fmla="*/ 10965 w 440058"/>
                <a:gd name="connsiteY6" fmla="*/ 56119 h 233348"/>
                <a:gd name="connsiteX7" fmla="*/ 44412 w 440058"/>
                <a:gd name="connsiteY7" fmla="*/ 0 h 23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0058" h="233348">
                  <a:moveTo>
                    <a:pt x="44412" y="0"/>
                  </a:moveTo>
                  <a:cubicBezTo>
                    <a:pt x="170048" y="7308"/>
                    <a:pt x="294186" y="25952"/>
                    <a:pt x="417667" y="49561"/>
                  </a:cubicBezTo>
                  <a:cubicBezTo>
                    <a:pt x="426474" y="51248"/>
                    <a:pt x="437716" y="51154"/>
                    <a:pt x="440058" y="63802"/>
                  </a:cubicBezTo>
                  <a:cubicBezTo>
                    <a:pt x="430877" y="92283"/>
                    <a:pt x="418416" y="119172"/>
                    <a:pt x="402021" y="144280"/>
                  </a:cubicBezTo>
                  <a:cubicBezTo>
                    <a:pt x="359205" y="209769"/>
                    <a:pt x="299900" y="241623"/>
                    <a:pt x="221296" y="231504"/>
                  </a:cubicBezTo>
                  <a:cubicBezTo>
                    <a:pt x="166394" y="224478"/>
                    <a:pt x="112617" y="211455"/>
                    <a:pt x="62400" y="187471"/>
                  </a:cubicBezTo>
                  <a:cubicBezTo>
                    <a:pt x="1784" y="158521"/>
                    <a:pt x="-13113" y="118891"/>
                    <a:pt x="10965" y="56119"/>
                  </a:cubicBezTo>
                  <a:cubicBezTo>
                    <a:pt x="18835" y="35414"/>
                    <a:pt x="31389" y="17613"/>
                    <a:pt x="44412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1A1BA86-C515-4990-9169-25F39278791A}"/>
              </a:ext>
            </a:extLst>
          </p:cNvPr>
          <p:cNvGrpSpPr/>
          <p:nvPr/>
        </p:nvGrpSpPr>
        <p:grpSpPr>
          <a:xfrm>
            <a:off x="9155149" y="3691747"/>
            <a:ext cx="1991426" cy="2124812"/>
            <a:chOff x="5975859" y="4398586"/>
            <a:chExt cx="945247" cy="1008560"/>
          </a:xfrm>
        </p:grpSpPr>
        <p:sp>
          <p:nvSpPr>
            <p:cNvPr id="69" name="Isosceles Triangle 68">
              <a:extLst>
                <a:ext uri="{FF2B5EF4-FFF2-40B4-BE49-F238E27FC236}">
                  <a16:creationId xmlns:a16="http://schemas.microsoft.com/office/drawing/2014/main" id="{789879BA-A094-4FFE-B0BD-8C117EDAAC8F}"/>
                </a:ext>
              </a:extLst>
            </p:cNvPr>
            <p:cNvSpPr/>
            <p:nvPr/>
          </p:nvSpPr>
          <p:spPr>
            <a:xfrm>
              <a:off x="6008914" y="4398586"/>
              <a:ext cx="870857" cy="327221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F58B38F-5CBE-4175-AE79-0E8E987BC859}"/>
                </a:ext>
              </a:extLst>
            </p:cNvPr>
            <p:cNvSpPr/>
            <p:nvPr/>
          </p:nvSpPr>
          <p:spPr>
            <a:xfrm>
              <a:off x="6008914" y="4824426"/>
              <a:ext cx="870857" cy="824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B7C4B26-4D64-4446-B04F-804385490CB7}"/>
                </a:ext>
              </a:extLst>
            </p:cNvPr>
            <p:cNvSpPr/>
            <p:nvPr/>
          </p:nvSpPr>
          <p:spPr>
            <a:xfrm>
              <a:off x="5975859" y="5324721"/>
              <a:ext cx="945247" cy="824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700FA70-805D-42A9-BF2D-98E8F3774167}"/>
                </a:ext>
              </a:extLst>
            </p:cNvPr>
            <p:cNvSpPr/>
            <p:nvPr/>
          </p:nvSpPr>
          <p:spPr>
            <a:xfrm>
              <a:off x="6045834" y="5262308"/>
              <a:ext cx="795423" cy="624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47B47DF-705E-4955-8B2A-4C6ABCD43F9E}"/>
                </a:ext>
              </a:extLst>
            </p:cNvPr>
            <p:cNvGrpSpPr/>
            <p:nvPr/>
          </p:nvGrpSpPr>
          <p:grpSpPr>
            <a:xfrm>
              <a:off x="6071520" y="4894929"/>
              <a:ext cx="750468" cy="367550"/>
              <a:chOff x="6071520" y="4894929"/>
              <a:chExt cx="750468" cy="367550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8F89CF03-8B52-483A-9476-31CF7A7A786A}"/>
                  </a:ext>
                </a:extLst>
              </p:cNvPr>
              <p:cNvSpPr/>
              <p:nvPr/>
            </p:nvSpPr>
            <p:spPr>
              <a:xfrm>
                <a:off x="6071520" y="4894929"/>
                <a:ext cx="76854" cy="36755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FCCDAC6B-60A2-4C6E-920C-9488B228D4DB}"/>
                  </a:ext>
                </a:extLst>
              </p:cNvPr>
              <p:cNvSpPr/>
              <p:nvPr/>
            </p:nvSpPr>
            <p:spPr>
              <a:xfrm>
                <a:off x="6239924" y="4894929"/>
                <a:ext cx="76854" cy="36755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D03CCCC-CFCE-4D1D-8B4B-99FCECA13B3B}"/>
                  </a:ext>
                </a:extLst>
              </p:cNvPr>
              <p:cNvSpPr/>
              <p:nvPr/>
            </p:nvSpPr>
            <p:spPr>
              <a:xfrm>
                <a:off x="6408328" y="4894929"/>
                <a:ext cx="76854" cy="36755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7FD5E7A3-A0B1-4EF4-8657-598BF9728C0F}"/>
                  </a:ext>
                </a:extLst>
              </p:cNvPr>
              <p:cNvSpPr/>
              <p:nvPr/>
            </p:nvSpPr>
            <p:spPr>
              <a:xfrm>
                <a:off x="6576732" y="4894929"/>
                <a:ext cx="76854" cy="36755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81B2B4C8-4C80-4203-AF10-E91D8F9DFF27}"/>
                  </a:ext>
                </a:extLst>
              </p:cNvPr>
              <p:cNvSpPr/>
              <p:nvPr/>
            </p:nvSpPr>
            <p:spPr>
              <a:xfrm>
                <a:off x="6745134" y="4894929"/>
                <a:ext cx="76854" cy="36755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1D385C7-5637-41F0-96F9-21C030B4D630}"/>
              </a:ext>
            </a:extLst>
          </p:cNvPr>
          <p:cNvGrpSpPr/>
          <p:nvPr/>
        </p:nvGrpSpPr>
        <p:grpSpPr>
          <a:xfrm>
            <a:off x="9075380" y="710138"/>
            <a:ext cx="2946157" cy="2464331"/>
            <a:chOff x="9075380" y="385948"/>
            <a:chExt cx="2946157" cy="2464331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5598CC0D-665C-4B58-8C7C-1A7D9BD7EF3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075380" y="1703389"/>
              <a:ext cx="2128669" cy="1146890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86" name="Rounded Rectangle 8">
              <a:extLst>
                <a:ext uri="{FF2B5EF4-FFF2-40B4-BE49-F238E27FC236}">
                  <a16:creationId xmlns:a16="http://schemas.microsoft.com/office/drawing/2014/main" id="{C8E1FFDB-6C76-47D4-B14A-DEB4F20A631F}"/>
                </a:ext>
              </a:extLst>
            </p:cNvPr>
            <p:cNvSpPr/>
            <p:nvPr/>
          </p:nvSpPr>
          <p:spPr>
            <a:xfrm>
              <a:off x="11050966" y="385948"/>
              <a:ext cx="306166" cy="306132"/>
            </a:xfrm>
            <a:custGeom>
              <a:avLst/>
              <a:gdLst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688485 w 3888432"/>
                <a:gd name="connsiteY5" fmla="*/ 147563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2688485 w 3888432"/>
                <a:gd name="connsiteY17" fmla="*/ 1475633 h 3960440"/>
                <a:gd name="connsiteX18" fmla="*/ 878058 w 3888432"/>
                <a:gd name="connsiteY18" fmla="*/ 648072 h 3960440"/>
                <a:gd name="connsiteX19" fmla="*/ 554477 w 3888432"/>
                <a:gd name="connsiteY19" fmla="*/ 971653 h 3960440"/>
                <a:gd name="connsiteX20" fmla="*/ 878058 w 3888432"/>
                <a:gd name="connsiteY20" fmla="*/ 1295234 h 3960440"/>
                <a:gd name="connsiteX21" fmla="*/ 1201639 w 3888432"/>
                <a:gd name="connsiteY21" fmla="*/ 971653 h 3960440"/>
                <a:gd name="connsiteX22" fmla="*/ 878058 w 3888432"/>
                <a:gd name="connsiteY22" fmla="*/ 648072 h 3960440"/>
                <a:gd name="connsiteX23" fmla="*/ 333511 w 3888432"/>
                <a:gd name="connsiteY23" fmla="*/ 0 h 3960440"/>
                <a:gd name="connsiteX24" fmla="*/ 3554921 w 3888432"/>
                <a:gd name="connsiteY24" fmla="*/ 0 h 3960440"/>
                <a:gd name="connsiteX25" fmla="*/ 3888432 w 3888432"/>
                <a:gd name="connsiteY25" fmla="*/ 333511 h 3960440"/>
                <a:gd name="connsiteX26" fmla="*/ 3888432 w 3888432"/>
                <a:gd name="connsiteY26" fmla="*/ 3626929 h 3960440"/>
                <a:gd name="connsiteX27" fmla="*/ 3554921 w 3888432"/>
                <a:gd name="connsiteY27" fmla="*/ 3960440 h 3960440"/>
                <a:gd name="connsiteX28" fmla="*/ 333511 w 3888432"/>
                <a:gd name="connsiteY28" fmla="*/ 3960440 h 3960440"/>
                <a:gd name="connsiteX29" fmla="*/ 0 w 3888432"/>
                <a:gd name="connsiteY29" fmla="*/ 3626929 h 3960440"/>
                <a:gd name="connsiteX30" fmla="*/ 0 w 3888432"/>
                <a:gd name="connsiteY30" fmla="*/ 333511 h 3960440"/>
                <a:gd name="connsiteX31" fmla="*/ 333511 w 3888432"/>
                <a:gd name="connsiteY31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88432" h="3960440">
                  <a:moveTo>
                    <a:pt x="554477" y="1512168"/>
                  </a:moveTo>
                  <a:lnTo>
                    <a:pt x="554477" y="3312368"/>
                  </a:lnTo>
                  <a:lnTo>
                    <a:pt x="1201638" y="3312368"/>
                  </a:lnTo>
                  <a:lnTo>
                    <a:pt x="1201638" y="1512168"/>
                  </a:lnTo>
                  <a:lnTo>
                    <a:pt x="554477" y="1512168"/>
                  </a:lnTo>
                  <a:close/>
                  <a:moveTo>
                    <a:pt x="2840340" y="1479943"/>
                  </a:moveTo>
                  <a:cubicBezTo>
                    <a:pt x="2293254" y="1484797"/>
                    <a:pt x="2254084" y="1780470"/>
                    <a:pt x="2136833" y="1785510"/>
                  </a:cubicBezTo>
                  <a:lnTo>
                    <a:pt x="2136833" y="1510185"/>
                  </a:lnTo>
                  <a:lnTo>
                    <a:pt x="1489672" y="1510185"/>
                  </a:lnTo>
                  <a:lnTo>
                    <a:pt x="1489672" y="3310385"/>
                  </a:lnTo>
                  <a:lnTo>
                    <a:pt x="2136833" y="3310385"/>
                  </a:lnTo>
                  <a:cubicBezTo>
                    <a:pt x="2140283" y="2925445"/>
                    <a:pt x="2133383" y="2560917"/>
                    <a:pt x="2147184" y="2155564"/>
                  </a:cubicBezTo>
                  <a:cubicBezTo>
                    <a:pt x="2187272" y="1842063"/>
                    <a:pt x="2668986" y="1938990"/>
                    <a:pt x="2673919" y="2138897"/>
                  </a:cubicBezTo>
                  <a:lnTo>
                    <a:pt x="2679688" y="3312366"/>
                  </a:lnTo>
                  <a:lnTo>
                    <a:pt x="3326849" y="3312366"/>
                  </a:lnTo>
                  <a:cubicBezTo>
                    <a:pt x="3329155" y="2917782"/>
                    <a:pt x="3331462" y="2523197"/>
                    <a:pt x="3333768" y="2128613"/>
                  </a:cubicBezTo>
                  <a:cubicBezTo>
                    <a:pt x="3339026" y="1942962"/>
                    <a:pt x="3184753" y="1475890"/>
                    <a:pt x="2840340" y="1479943"/>
                  </a:cubicBezTo>
                  <a:close/>
                  <a:moveTo>
                    <a:pt x="878058" y="648072"/>
                  </a:moveTo>
                  <a:cubicBezTo>
                    <a:pt x="699349" y="648072"/>
                    <a:pt x="554477" y="792944"/>
                    <a:pt x="554477" y="971653"/>
                  </a:cubicBezTo>
                  <a:cubicBezTo>
                    <a:pt x="554477" y="1150362"/>
                    <a:pt x="699349" y="1295234"/>
                    <a:pt x="878058" y="1295234"/>
                  </a:cubicBezTo>
                  <a:cubicBezTo>
                    <a:pt x="1056767" y="1295234"/>
                    <a:pt x="1201639" y="1150362"/>
                    <a:pt x="1201639" y="971653"/>
                  </a:cubicBezTo>
                  <a:cubicBezTo>
                    <a:pt x="1201639" y="792944"/>
                    <a:pt x="1056767" y="648072"/>
                    <a:pt x="878058" y="648072"/>
                  </a:cubicBezTo>
                  <a:close/>
                  <a:moveTo>
                    <a:pt x="333511" y="0"/>
                  </a:moveTo>
                  <a:lnTo>
                    <a:pt x="3554921" y="0"/>
                  </a:lnTo>
                  <a:cubicBezTo>
                    <a:pt x="3739114" y="0"/>
                    <a:pt x="3888432" y="149318"/>
                    <a:pt x="3888432" y="333511"/>
                  </a:cubicBezTo>
                  <a:lnTo>
                    <a:pt x="3888432" y="3626929"/>
                  </a:lnTo>
                  <a:cubicBezTo>
                    <a:pt x="3888432" y="3811122"/>
                    <a:pt x="3739114" y="3960440"/>
                    <a:pt x="3554921" y="3960440"/>
                  </a:cubicBezTo>
                  <a:lnTo>
                    <a:pt x="333511" y="3960440"/>
                  </a:lnTo>
                  <a:cubicBezTo>
                    <a:pt x="149318" y="3960440"/>
                    <a:pt x="0" y="3811122"/>
                    <a:pt x="0" y="3626929"/>
                  </a:cubicBezTo>
                  <a:lnTo>
                    <a:pt x="0" y="333511"/>
                  </a:lnTo>
                  <a:cubicBezTo>
                    <a:pt x="0" y="149318"/>
                    <a:pt x="149318" y="0"/>
                    <a:pt x="3335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87" name="Rounded Rectangle 2">
              <a:extLst>
                <a:ext uri="{FF2B5EF4-FFF2-40B4-BE49-F238E27FC236}">
                  <a16:creationId xmlns:a16="http://schemas.microsoft.com/office/drawing/2014/main" id="{B6882AE7-518B-49FD-A8CA-80559EB13717}"/>
                </a:ext>
              </a:extLst>
            </p:cNvPr>
            <p:cNvSpPr/>
            <p:nvPr/>
          </p:nvSpPr>
          <p:spPr>
            <a:xfrm>
              <a:off x="11715405" y="392830"/>
              <a:ext cx="306132" cy="306132"/>
            </a:xfrm>
            <a:custGeom>
              <a:avLst/>
              <a:gdLst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55131 w 3960000"/>
                <a:gd name="connsiteY2" fmla="*/ 1419362 h 3960000"/>
                <a:gd name="connsiteX3" fmla="*/ 3160999 w 3960000"/>
                <a:gd name="connsiteY3" fmla="*/ 1374274 h 3960000"/>
                <a:gd name="connsiteX4" fmla="*/ 2538382 w 3960000"/>
                <a:gd name="connsiteY4" fmla="*/ 802616 h 3960000"/>
                <a:gd name="connsiteX5" fmla="*/ 1921633 w 3960000"/>
                <a:gd name="connsiteY5" fmla="*/ 1419365 h 3960000"/>
                <a:gd name="connsiteX6" fmla="*/ 1942445 w 3960000"/>
                <a:gd name="connsiteY6" fmla="*/ 1570340 h 3960000"/>
                <a:gd name="connsiteX7" fmla="*/ 752016 w 3960000"/>
                <a:gd name="connsiteY7" fmla="*/ 931012 h 3960000"/>
                <a:gd name="connsiteX8" fmla="*/ 934030 w 3960000"/>
                <a:gd name="connsiteY8" fmla="*/ 1745738 h 3960000"/>
                <a:gd name="connsiteX9" fmla="*/ 665343 w 3960000"/>
                <a:gd name="connsiteY9" fmla="*/ 1650397 h 3960000"/>
                <a:gd name="connsiteX10" fmla="*/ 1111709 w 3960000"/>
                <a:gd name="connsiteY10" fmla="*/ 2257108 h 3960000"/>
                <a:gd name="connsiteX11" fmla="*/ 856023 w 3960000"/>
                <a:gd name="connsiteY11" fmla="*/ 2244108 h 3960000"/>
                <a:gd name="connsiteX12" fmla="*/ 1402064 w 3960000"/>
                <a:gd name="connsiteY12" fmla="*/ 2660137 h 3960000"/>
                <a:gd name="connsiteX13" fmla="*/ 552668 w 3960000"/>
                <a:gd name="connsiteY13" fmla="*/ 2902822 h 3960000"/>
                <a:gd name="connsiteX14" fmla="*/ 1978439 w 3960000"/>
                <a:gd name="connsiteY14" fmla="*/ 3093502 h 3960000"/>
                <a:gd name="connsiteX15" fmla="*/ 3053184 w 3960000"/>
                <a:gd name="connsiteY15" fmla="*/ 2031759 h 3960000"/>
                <a:gd name="connsiteX16" fmla="*/ 3155131 w 3960000"/>
                <a:gd name="connsiteY16" fmla="*/ 1419365 h 3960000"/>
                <a:gd name="connsiteX17" fmla="*/ 3207849 w 3960000"/>
                <a:gd name="connsiteY17" fmla="*/ 1493166 h 3960000"/>
                <a:gd name="connsiteX18" fmla="*/ 3407333 w 3960000"/>
                <a:gd name="connsiteY18" fmla="*/ 1117847 h 3960000"/>
                <a:gd name="connsiteX19" fmla="*/ 3108461 w 3960000"/>
                <a:gd name="connsiteY19" fmla="*/ 1185086 h 3960000"/>
                <a:gd name="connsiteX20" fmla="*/ 3334650 w 3960000"/>
                <a:gd name="connsiteY20" fmla="*/ 883134 h 3960000"/>
                <a:gd name="connsiteX21" fmla="*/ 2995677 w 3960000"/>
                <a:gd name="connsiteY21" fmla="*/ 1008938 h 3960000"/>
                <a:gd name="connsiteX22" fmla="*/ 2538382 w 3960000"/>
                <a:gd name="connsiteY22" fmla="*/ 802616 h 3960000"/>
                <a:gd name="connsiteX23" fmla="*/ 308009 w 3960000"/>
                <a:gd name="connsiteY23" fmla="*/ 0 h 3960000"/>
                <a:gd name="connsiteX24" fmla="*/ 3651991 w 3960000"/>
                <a:gd name="connsiteY24" fmla="*/ 0 h 3960000"/>
                <a:gd name="connsiteX25" fmla="*/ 3960000 w 3960000"/>
                <a:gd name="connsiteY25" fmla="*/ 308009 h 3960000"/>
                <a:gd name="connsiteX26" fmla="*/ 3960000 w 3960000"/>
                <a:gd name="connsiteY26" fmla="*/ 3651991 h 3960000"/>
                <a:gd name="connsiteX27" fmla="*/ 3651991 w 3960000"/>
                <a:gd name="connsiteY27" fmla="*/ 3960000 h 3960000"/>
                <a:gd name="connsiteX28" fmla="*/ 308009 w 3960000"/>
                <a:gd name="connsiteY28" fmla="*/ 3960000 h 3960000"/>
                <a:gd name="connsiteX29" fmla="*/ 0 w 3960000"/>
                <a:gd name="connsiteY29" fmla="*/ 3651991 h 3960000"/>
                <a:gd name="connsiteX30" fmla="*/ 0 w 3960000"/>
                <a:gd name="connsiteY30" fmla="*/ 308009 h 3960000"/>
                <a:gd name="connsiteX31" fmla="*/ 308009 w 3960000"/>
                <a:gd name="connsiteY31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55131 w 3960000"/>
                <a:gd name="connsiteY2" fmla="*/ 1419362 h 3960000"/>
                <a:gd name="connsiteX3" fmla="*/ 3160999 w 3960000"/>
                <a:gd name="connsiteY3" fmla="*/ 1374274 h 3960000"/>
                <a:gd name="connsiteX4" fmla="*/ 2538382 w 3960000"/>
                <a:gd name="connsiteY4" fmla="*/ 802616 h 3960000"/>
                <a:gd name="connsiteX5" fmla="*/ 1921633 w 3960000"/>
                <a:gd name="connsiteY5" fmla="*/ 1419365 h 3960000"/>
                <a:gd name="connsiteX6" fmla="*/ 1942445 w 3960000"/>
                <a:gd name="connsiteY6" fmla="*/ 1570340 h 3960000"/>
                <a:gd name="connsiteX7" fmla="*/ 752016 w 3960000"/>
                <a:gd name="connsiteY7" fmla="*/ 931012 h 3960000"/>
                <a:gd name="connsiteX8" fmla="*/ 934030 w 3960000"/>
                <a:gd name="connsiteY8" fmla="*/ 1745738 h 3960000"/>
                <a:gd name="connsiteX9" fmla="*/ 665343 w 3960000"/>
                <a:gd name="connsiteY9" fmla="*/ 1650397 h 3960000"/>
                <a:gd name="connsiteX10" fmla="*/ 1111709 w 3960000"/>
                <a:gd name="connsiteY10" fmla="*/ 2257108 h 3960000"/>
                <a:gd name="connsiteX11" fmla="*/ 856023 w 3960000"/>
                <a:gd name="connsiteY11" fmla="*/ 2244108 h 3960000"/>
                <a:gd name="connsiteX12" fmla="*/ 1402064 w 3960000"/>
                <a:gd name="connsiteY12" fmla="*/ 2660137 h 3960000"/>
                <a:gd name="connsiteX13" fmla="*/ 552668 w 3960000"/>
                <a:gd name="connsiteY13" fmla="*/ 2902822 h 3960000"/>
                <a:gd name="connsiteX14" fmla="*/ 1978439 w 3960000"/>
                <a:gd name="connsiteY14" fmla="*/ 3093502 h 3960000"/>
                <a:gd name="connsiteX15" fmla="*/ 3053184 w 3960000"/>
                <a:gd name="connsiteY15" fmla="*/ 2031759 h 3960000"/>
                <a:gd name="connsiteX16" fmla="*/ 3207849 w 3960000"/>
                <a:gd name="connsiteY16" fmla="*/ 1493166 h 3960000"/>
                <a:gd name="connsiteX17" fmla="*/ 3407333 w 3960000"/>
                <a:gd name="connsiteY17" fmla="*/ 1117847 h 3960000"/>
                <a:gd name="connsiteX18" fmla="*/ 3108461 w 3960000"/>
                <a:gd name="connsiteY18" fmla="*/ 1185086 h 3960000"/>
                <a:gd name="connsiteX19" fmla="*/ 3334650 w 3960000"/>
                <a:gd name="connsiteY19" fmla="*/ 883134 h 3960000"/>
                <a:gd name="connsiteX20" fmla="*/ 2995677 w 3960000"/>
                <a:gd name="connsiteY20" fmla="*/ 1008938 h 3960000"/>
                <a:gd name="connsiteX21" fmla="*/ 2538382 w 3960000"/>
                <a:gd name="connsiteY21" fmla="*/ 802616 h 3960000"/>
                <a:gd name="connsiteX22" fmla="*/ 308009 w 3960000"/>
                <a:gd name="connsiteY22" fmla="*/ 0 h 3960000"/>
                <a:gd name="connsiteX23" fmla="*/ 3651991 w 3960000"/>
                <a:gd name="connsiteY23" fmla="*/ 0 h 3960000"/>
                <a:gd name="connsiteX24" fmla="*/ 3960000 w 3960000"/>
                <a:gd name="connsiteY24" fmla="*/ 308009 h 3960000"/>
                <a:gd name="connsiteX25" fmla="*/ 3960000 w 3960000"/>
                <a:gd name="connsiteY25" fmla="*/ 3651991 h 3960000"/>
                <a:gd name="connsiteX26" fmla="*/ 3651991 w 3960000"/>
                <a:gd name="connsiteY26" fmla="*/ 3960000 h 3960000"/>
                <a:gd name="connsiteX27" fmla="*/ 308009 w 3960000"/>
                <a:gd name="connsiteY27" fmla="*/ 3960000 h 3960000"/>
                <a:gd name="connsiteX28" fmla="*/ 0 w 3960000"/>
                <a:gd name="connsiteY28" fmla="*/ 3651991 h 3960000"/>
                <a:gd name="connsiteX29" fmla="*/ 0 w 3960000"/>
                <a:gd name="connsiteY29" fmla="*/ 308009 h 3960000"/>
                <a:gd name="connsiteX30" fmla="*/ 308009 w 3960000"/>
                <a:gd name="connsiteY30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538382 w 3960000"/>
                <a:gd name="connsiteY3" fmla="*/ 802616 h 3960000"/>
                <a:gd name="connsiteX4" fmla="*/ 1921633 w 3960000"/>
                <a:gd name="connsiteY4" fmla="*/ 1419365 h 3960000"/>
                <a:gd name="connsiteX5" fmla="*/ 1942445 w 3960000"/>
                <a:gd name="connsiteY5" fmla="*/ 1570340 h 3960000"/>
                <a:gd name="connsiteX6" fmla="*/ 752016 w 3960000"/>
                <a:gd name="connsiteY6" fmla="*/ 931012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07333 w 3960000"/>
                <a:gd name="connsiteY16" fmla="*/ 1117847 h 3960000"/>
                <a:gd name="connsiteX17" fmla="*/ 3108461 w 3960000"/>
                <a:gd name="connsiteY17" fmla="*/ 1185086 h 3960000"/>
                <a:gd name="connsiteX18" fmla="*/ 3334650 w 3960000"/>
                <a:gd name="connsiteY18" fmla="*/ 883134 h 3960000"/>
                <a:gd name="connsiteX19" fmla="*/ 2995677 w 3960000"/>
                <a:gd name="connsiteY19" fmla="*/ 1008938 h 3960000"/>
                <a:gd name="connsiteX20" fmla="*/ 2538382 w 3960000"/>
                <a:gd name="connsiteY20" fmla="*/ 80261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538382 w 3960000"/>
                <a:gd name="connsiteY3" fmla="*/ 802616 h 3960000"/>
                <a:gd name="connsiteX4" fmla="*/ 1921633 w 3960000"/>
                <a:gd name="connsiteY4" fmla="*/ 1419365 h 3960000"/>
                <a:gd name="connsiteX5" fmla="*/ 1942445 w 3960000"/>
                <a:gd name="connsiteY5" fmla="*/ 1570340 h 3960000"/>
                <a:gd name="connsiteX6" fmla="*/ 752016 w 3960000"/>
                <a:gd name="connsiteY6" fmla="*/ 931012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07333 w 3960000"/>
                <a:gd name="connsiteY16" fmla="*/ 1117847 h 3960000"/>
                <a:gd name="connsiteX17" fmla="*/ 3140091 w 3960000"/>
                <a:gd name="connsiteY17" fmla="*/ 1227260 h 3960000"/>
                <a:gd name="connsiteX18" fmla="*/ 3334650 w 3960000"/>
                <a:gd name="connsiteY18" fmla="*/ 883134 h 3960000"/>
                <a:gd name="connsiteX19" fmla="*/ 2995677 w 3960000"/>
                <a:gd name="connsiteY19" fmla="*/ 1008938 h 3960000"/>
                <a:gd name="connsiteX20" fmla="*/ 2538382 w 3960000"/>
                <a:gd name="connsiteY20" fmla="*/ 80261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538382 w 3960000"/>
                <a:gd name="connsiteY3" fmla="*/ 802616 h 3960000"/>
                <a:gd name="connsiteX4" fmla="*/ 1921633 w 3960000"/>
                <a:gd name="connsiteY4" fmla="*/ 1419365 h 3960000"/>
                <a:gd name="connsiteX5" fmla="*/ 1942445 w 3960000"/>
                <a:gd name="connsiteY5" fmla="*/ 1570340 h 3960000"/>
                <a:gd name="connsiteX6" fmla="*/ 752016 w 3960000"/>
                <a:gd name="connsiteY6" fmla="*/ 931012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34650 w 3960000"/>
                <a:gd name="connsiteY18" fmla="*/ 883134 h 3960000"/>
                <a:gd name="connsiteX19" fmla="*/ 2995677 w 3960000"/>
                <a:gd name="connsiteY19" fmla="*/ 1008938 h 3960000"/>
                <a:gd name="connsiteX20" fmla="*/ 2538382 w 3960000"/>
                <a:gd name="connsiteY20" fmla="*/ 80261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538382 w 3960000"/>
                <a:gd name="connsiteY3" fmla="*/ 802616 h 3960000"/>
                <a:gd name="connsiteX4" fmla="*/ 1921633 w 3960000"/>
                <a:gd name="connsiteY4" fmla="*/ 1419365 h 3960000"/>
                <a:gd name="connsiteX5" fmla="*/ 1942445 w 3960000"/>
                <a:gd name="connsiteY5" fmla="*/ 1570340 h 3960000"/>
                <a:gd name="connsiteX6" fmla="*/ 752016 w 3960000"/>
                <a:gd name="connsiteY6" fmla="*/ 931012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538382 w 3960000"/>
                <a:gd name="connsiteY20" fmla="*/ 80261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538382 w 3960000"/>
                <a:gd name="connsiteY3" fmla="*/ 80261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752016 w 3960000"/>
                <a:gd name="connsiteY6" fmla="*/ 931012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538382 w 3960000"/>
                <a:gd name="connsiteY20" fmla="*/ 80261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752016 w 3960000"/>
                <a:gd name="connsiteY6" fmla="*/ 931012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752016 w 3960000"/>
                <a:gd name="connsiteY6" fmla="*/ 931012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752016 w 3960000"/>
                <a:gd name="connsiteY6" fmla="*/ 931012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34030 w 3960000"/>
                <a:gd name="connsiteY7" fmla="*/ 1745738 h 3960000"/>
                <a:gd name="connsiteX8" fmla="*/ 644257 w 3960000"/>
                <a:gd name="connsiteY8" fmla="*/ 1555506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644257 w 3960000"/>
                <a:gd name="connsiteY8" fmla="*/ 1555506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644257 w 3960000"/>
                <a:gd name="connsiteY8" fmla="*/ 1555506 h 3960000"/>
                <a:gd name="connsiteX9" fmla="*/ 1196057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644257 w 3960000"/>
                <a:gd name="connsiteY8" fmla="*/ 1555506 h 3960000"/>
                <a:gd name="connsiteX9" fmla="*/ 1196057 w 3960000"/>
                <a:gd name="connsiteY9" fmla="*/ 2257108 h 3960000"/>
                <a:gd name="connsiteX10" fmla="*/ 856023 w 3960000"/>
                <a:gd name="connsiteY10" fmla="*/ 2244108 h 3960000"/>
                <a:gd name="connsiteX11" fmla="*/ 1486410 w 3960000"/>
                <a:gd name="connsiteY11" fmla="*/ 2607420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644257 w 3960000"/>
                <a:gd name="connsiteY8" fmla="*/ 1555506 h 3960000"/>
                <a:gd name="connsiteX9" fmla="*/ 1196057 w 3960000"/>
                <a:gd name="connsiteY9" fmla="*/ 2257108 h 3960000"/>
                <a:gd name="connsiteX10" fmla="*/ 813848 w 3960000"/>
                <a:gd name="connsiteY10" fmla="*/ 2296824 h 3960000"/>
                <a:gd name="connsiteX11" fmla="*/ 1486410 w 3960000"/>
                <a:gd name="connsiteY11" fmla="*/ 2607420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570453 w 3960000"/>
                <a:gd name="connsiteY8" fmla="*/ 1629310 h 3960000"/>
                <a:gd name="connsiteX9" fmla="*/ 1196057 w 3960000"/>
                <a:gd name="connsiteY9" fmla="*/ 2257108 h 3960000"/>
                <a:gd name="connsiteX10" fmla="*/ 813848 w 3960000"/>
                <a:gd name="connsiteY10" fmla="*/ 2296824 h 3960000"/>
                <a:gd name="connsiteX11" fmla="*/ 1486410 w 3960000"/>
                <a:gd name="connsiteY11" fmla="*/ 2607420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570453 w 3960000"/>
                <a:gd name="connsiteY8" fmla="*/ 1629310 h 3960000"/>
                <a:gd name="connsiteX9" fmla="*/ 1196057 w 3960000"/>
                <a:gd name="connsiteY9" fmla="*/ 2257108 h 3960000"/>
                <a:gd name="connsiteX10" fmla="*/ 813848 w 3960000"/>
                <a:gd name="connsiteY10" fmla="*/ 2296824 h 3960000"/>
                <a:gd name="connsiteX11" fmla="*/ 1486410 w 3960000"/>
                <a:gd name="connsiteY11" fmla="*/ 2607420 h 3960000"/>
                <a:gd name="connsiteX12" fmla="*/ 489408 w 3960000"/>
                <a:gd name="connsiteY12" fmla="*/ 2829018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570453 w 3960000"/>
                <a:gd name="connsiteY8" fmla="*/ 1629310 h 3960000"/>
                <a:gd name="connsiteX9" fmla="*/ 1196057 w 3960000"/>
                <a:gd name="connsiteY9" fmla="*/ 2257108 h 3960000"/>
                <a:gd name="connsiteX10" fmla="*/ 813848 w 3960000"/>
                <a:gd name="connsiteY10" fmla="*/ 2296824 h 3960000"/>
                <a:gd name="connsiteX11" fmla="*/ 1486410 w 3960000"/>
                <a:gd name="connsiteY11" fmla="*/ 2607420 h 3960000"/>
                <a:gd name="connsiteX12" fmla="*/ 489408 w 3960000"/>
                <a:gd name="connsiteY12" fmla="*/ 2829018 h 3960000"/>
                <a:gd name="connsiteX13" fmla="*/ 2062787 w 3960000"/>
                <a:gd name="connsiteY13" fmla="*/ 3146219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570453 w 3960000"/>
                <a:gd name="connsiteY8" fmla="*/ 1629310 h 3960000"/>
                <a:gd name="connsiteX9" fmla="*/ 1196057 w 3960000"/>
                <a:gd name="connsiteY9" fmla="*/ 2257108 h 3960000"/>
                <a:gd name="connsiteX10" fmla="*/ 813848 w 3960000"/>
                <a:gd name="connsiteY10" fmla="*/ 2296824 h 3960000"/>
                <a:gd name="connsiteX11" fmla="*/ 1486410 w 3960000"/>
                <a:gd name="connsiteY11" fmla="*/ 2607420 h 3960000"/>
                <a:gd name="connsiteX12" fmla="*/ 489408 w 3960000"/>
                <a:gd name="connsiteY12" fmla="*/ 2829018 h 3960000"/>
                <a:gd name="connsiteX13" fmla="*/ 2062787 w 3960000"/>
                <a:gd name="connsiteY13" fmla="*/ 3146219 h 3960000"/>
                <a:gd name="connsiteX14" fmla="*/ 3074271 w 3960000"/>
                <a:gd name="connsiteY14" fmla="*/ 2105563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570453 w 3960000"/>
                <a:gd name="connsiteY8" fmla="*/ 1629310 h 3960000"/>
                <a:gd name="connsiteX9" fmla="*/ 1196057 w 3960000"/>
                <a:gd name="connsiteY9" fmla="*/ 2257108 h 3960000"/>
                <a:gd name="connsiteX10" fmla="*/ 813848 w 3960000"/>
                <a:gd name="connsiteY10" fmla="*/ 2296824 h 3960000"/>
                <a:gd name="connsiteX11" fmla="*/ 1486410 w 3960000"/>
                <a:gd name="connsiteY11" fmla="*/ 2607420 h 3960000"/>
                <a:gd name="connsiteX12" fmla="*/ 489408 w 3960000"/>
                <a:gd name="connsiteY12" fmla="*/ 2829018 h 3960000"/>
                <a:gd name="connsiteX13" fmla="*/ 2062787 w 3960000"/>
                <a:gd name="connsiteY13" fmla="*/ 3146219 h 3960000"/>
                <a:gd name="connsiteX14" fmla="*/ 3074271 w 3960000"/>
                <a:gd name="connsiteY14" fmla="*/ 2105563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570453 w 3960000"/>
                <a:gd name="connsiteY8" fmla="*/ 1629310 h 3960000"/>
                <a:gd name="connsiteX9" fmla="*/ 1196057 w 3960000"/>
                <a:gd name="connsiteY9" fmla="*/ 2257108 h 3960000"/>
                <a:gd name="connsiteX10" fmla="*/ 813848 w 3960000"/>
                <a:gd name="connsiteY10" fmla="*/ 2296824 h 3960000"/>
                <a:gd name="connsiteX11" fmla="*/ 1486410 w 3960000"/>
                <a:gd name="connsiteY11" fmla="*/ 2607420 h 3960000"/>
                <a:gd name="connsiteX12" fmla="*/ 489408 w 3960000"/>
                <a:gd name="connsiteY12" fmla="*/ 2829018 h 3960000"/>
                <a:gd name="connsiteX13" fmla="*/ 2062787 w 3960000"/>
                <a:gd name="connsiteY13" fmla="*/ 3146219 h 3960000"/>
                <a:gd name="connsiteX14" fmla="*/ 3074271 w 3960000"/>
                <a:gd name="connsiteY14" fmla="*/ 2105563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60000" h="3960000">
                  <a:moveTo>
                    <a:pt x="3160999" y="1374274"/>
                  </a:moveTo>
                  <a:lnTo>
                    <a:pt x="3155132" y="1419362"/>
                  </a:lnTo>
                  <a:lnTo>
                    <a:pt x="3160999" y="1374274"/>
                  </a:lnTo>
                  <a:close/>
                  <a:moveTo>
                    <a:pt x="2496208" y="770986"/>
                  </a:moveTo>
                  <a:cubicBezTo>
                    <a:pt x="2113414" y="770986"/>
                    <a:pt x="1929581" y="1106902"/>
                    <a:pt x="1921633" y="1292845"/>
                  </a:cubicBezTo>
                  <a:cubicBezTo>
                    <a:pt x="1914712" y="1454769"/>
                    <a:pt x="1928136" y="1522392"/>
                    <a:pt x="1942445" y="1570340"/>
                  </a:cubicBezTo>
                  <a:cubicBezTo>
                    <a:pt x="1547199" y="1510736"/>
                    <a:pt x="1237189" y="1330681"/>
                    <a:pt x="815277" y="836121"/>
                  </a:cubicBezTo>
                  <a:cubicBezTo>
                    <a:pt x="618819" y="1229038"/>
                    <a:pt x="733086" y="1558961"/>
                    <a:pt x="965659" y="1735195"/>
                  </a:cubicBezTo>
                  <a:cubicBezTo>
                    <a:pt x="864541" y="1716416"/>
                    <a:pt x="662904" y="1695759"/>
                    <a:pt x="570453" y="1629310"/>
                  </a:cubicBezTo>
                  <a:cubicBezTo>
                    <a:pt x="597898" y="2016450"/>
                    <a:pt x="990931" y="2177657"/>
                    <a:pt x="1196057" y="2257108"/>
                  </a:cubicBezTo>
                  <a:cubicBezTo>
                    <a:pt x="1113718" y="2275887"/>
                    <a:pt x="943857" y="2321380"/>
                    <a:pt x="813848" y="2296824"/>
                  </a:cubicBezTo>
                  <a:cubicBezTo>
                    <a:pt x="926523" y="2634848"/>
                    <a:pt x="1326064" y="2611755"/>
                    <a:pt x="1486410" y="2607420"/>
                  </a:cubicBezTo>
                  <a:cubicBezTo>
                    <a:pt x="1297174" y="2749708"/>
                    <a:pt x="1000058" y="2795794"/>
                    <a:pt x="489408" y="2829018"/>
                  </a:cubicBezTo>
                  <a:cubicBezTo>
                    <a:pt x="914827" y="3139596"/>
                    <a:pt x="1734874" y="3242281"/>
                    <a:pt x="2062787" y="3146219"/>
                  </a:cubicBezTo>
                  <a:cubicBezTo>
                    <a:pt x="2763394" y="2903535"/>
                    <a:pt x="2915370" y="2621267"/>
                    <a:pt x="3074271" y="2105563"/>
                  </a:cubicBezTo>
                  <a:cubicBezTo>
                    <a:pt x="3173740" y="1733406"/>
                    <a:pt x="3145310" y="1648999"/>
                    <a:pt x="3207849" y="1493166"/>
                  </a:cubicBezTo>
                  <a:cubicBezTo>
                    <a:pt x="3270388" y="1337333"/>
                    <a:pt x="3414210" y="1276468"/>
                    <a:pt x="3449507" y="1170564"/>
                  </a:cubicBezTo>
                  <a:cubicBezTo>
                    <a:pt x="3349883" y="1192977"/>
                    <a:pt x="3252716" y="1239516"/>
                    <a:pt x="3140091" y="1227260"/>
                  </a:cubicBezTo>
                  <a:cubicBezTo>
                    <a:pt x="3219995" y="1183499"/>
                    <a:pt x="3274317" y="996523"/>
                    <a:pt x="3324107" y="851504"/>
                  </a:cubicBezTo>
                  <a:cubicBezTo>
                    <a:pt x="3215037" y="921165"/>
                    <a:pt x="3152155" y="998691"/>
                    <a:pt x="2995677" y="1008938"/>
                  </a:cubicBezTo>
                  <a:cubicBezTo>
                    <a:pt x="2884471" y="881691"/>
                    <a:pt x="2678487" y="770986"/>
                    <a:pt x="2496208" y="77098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88" name="Rounded Rectangle 3">
              <a:extLst>
                <a:ext uri="{FF2B5EF4-FFF2-40B4-BE49-F238E27FC236}">
                  <a16:creationId xmlns:a16="http://schemas.microsoft.com/office/drawing/2014/main" id="{59A598C4-E2E9-46BA-B5D8-AD37677749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73551" y="385948"/>
              <a:ext cx="306132" cy="306132"/>
            </a:xfrm>
            <a:custGeom>
              <a:avLst/>
              <a:gdLst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59137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26764" y="685506"/>
                    <a:pt x="3369037" y="704441"/>
                  </a:cubicBezTo>
                  <a:cubicBezTo>
                    <a:pt x="3391941" y="556446"/>
                    <a:pt x="3409927" y="381656"/>
                    <a:pt x="3410216" y="195189"/>
                  </a:cubicBezTo>
                  <a:cubicBezTo>
                    <a:pt x="3239930" y="163882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47B91C5-2E1C-4C9F-A4A2-39C2DE83AE6F}"/>
                </a:ext>
              </a:extLst>
            </p:cNvPr>
            <p:cNvSpPr txBox="1"/>
            <p:nvPr/>
          </p:nvSpPr>
          <p:spPr>
            <a:xfrm>
              <a:off x="9330408" y="2441182"/>
              <a:ext cx="11471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/>
                <a:t>Internet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F2C4333-551C-42A2-8DC5-9B83AAD9D566}"/>
              </a:ext>
            </a:extLst>
          </p:cNvPr>
          <p:cNvGrpSpPr/>
          <p:nvPr/>
        </p:nvGrpSpPr>
        <p:grpSpPr>
          <a:xfrm>
            <a:off x="3552448" y="2343254"/>
            <a:ext cx="1450584" cy="274320"/>
            <a:chOff x="3540329" y="2338923"/>
            <a:chExt cx="1450584" cy="27432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6E88C8E4-E0CE-4389-9665-2A2E714076A2}"/>
                </a:ext>
              </a:extLst>
            </p:cNvPr>
            <p:cNvSpPr/>
            <p:nvPr/>
          </p:nvSpPr>
          <p:spPr>
            <a:xfrm rot="5400000">
              <a:off x="3540329" y="2338923"/>
              <a:ext cx="274320" cy="27432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BD9F106A-AF75-4067-9A4F-7E6C528B78C2}"/>
                </a:ext>
              </a:extLst>
            </p:cNvPr>
            <p:cNvSpPr/>
            <p:nvPr/>
          </p:nvSpPr>
          <p:spPr>
            <a:xfrm rot="5400000">
              <a:off x="4128461" y="2338923"/>
              <a:ext cx="274320" cy="27432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Isosceles Triangle 90">
              <a:extLst>
                <a:ext uri="{FF2B5EF4-FFF2-40B4-BE49-F238E27FC236}">
                  <a16:creationId xmlns:a16="http://schemas.microsoft.com/office/drawing/2014/main" id="{CB5393EB-6234-4C7B-ADC4-A1FECB2D5120}"/>
                </a:ext>
              </a:extLst>
            </p:cNvPr>
            <p:cNvSpPr/>
            <p:nvPr/>
          </p:nvSpPr>
          <p:spPr>
            <a:xfrm rot="5400000">
              <a:off x="4716593" y="2338923"/>
              <a:ext cx="274320" cy="27432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69C102F-0565-4B8B-8436-83AE343483C4}"/>
              </a:ext>
            </a:extLst>
          </p:cNvPr>
          <p:cNvGrpSpPr/>
          <p:nvPr/>
        </p:nvGrpSpPr>
        <p:grpSpPr>
          <a:xfrm>
            <a:off x="7187392" y="2343254"/>
            <a:ext cx="1450584" cy="274320"/>
            <a:chOff x="3540329" y="2338923"/>
            <a:chExt cx="1450584" cy="274320"/>
          </a:xfrm>
        </p:grpSpPr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BABABAB6-ECD9-4E10-8646-FCD5E84FDC32}"/>
                </a:ext>
              </a:extLst>
            </p:cNvPr>
            <p:cNvSpPr/>
            <p:nvPr/>
          </p:nvSpPr>
          <p:spPr>
            <a:xfrm rot="5400000">
              <a:off x="3540329" y="2338923"/>
              <a:ext cx="274320" cy="27432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7B92BD9D-F320-44FC-AAF7-A2BBBBE2B396}"/>
                </a:ext>
              </a:extLst>
            </p:cNvPr>
            <p:cNvSpPr/>
            <p:nvPr/>
          </p:nvSpPr>
          <p:spPr>
            <a:xfrm rot="5400000">
              <a:off x="4128461" y="2338923"/>
              <a:ext cx="274320" cy="27432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Isosceles Triangle 94">
              <a:extLst>
                <a:ext uri="{FF2B5EF4-FFF2-40B4-BE49-F238E27FC236}">
                  <a16:creationId xmlns:a16="http://schemas.microsoft.com/office/drawing/2014/main" id="{9339AB56-1E52-4DA6-BE20-15CF9C84F2B4}"/>
                </a:ext>
              </a:extLst>
            </p:cNvPr>
            <p:cNvSpPr/>
            <p:nvPr/>
          </p:nvSpPr>
          <p:spPr>
            <a:xfrm rot="5400000">
              <a:off x="4716593" y="2338923"/>
              <a:ext cx="274320" cy="27432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59EB3CB-41CE-40DD-AE87-085E548159D0}"/>
              </a:ext>
            </a:extLst>
          </p:cNvPr>
          <p:cNvSpPr/>
          <p:nvPr/>
        </p:nvSpPr>
        <p:spPr>
          <a:xfrm>
            <a:off x="2926080" y="3239589"/>
            <a:ext cx="2420983" cy="1071154"/>
          </a:xfrm>
          <a:custGeom>
            <a:avLst/>
            <a:gdLst>
              <a:gd name="connsiteX0" fmla="*/ 0 w 2420983"/>
              <a:gd name="connsiteY0" fmla="*/ 1071154 h 1071154"/>
              <a:gd name="connsiteX1" fmla="*/ 2420983 w 2420983"/>
              <a:gd name="connsiteY1" fmla="*/ 0 h 1071154"/>
              <a:gd name="connsiteX2" fmla="*/ 1654629 w 2420983"/>
              <a:gd name="connsiteY2" fmla="*/ 8708 h 1071154"/>
              <a:gd name="connsiteX3" fmla="*/ 1654629 w 2420983"/>
              <a:gd name="connsiteY3" fmla="*/ 8708 h 1071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0983" h="1071154">
                <a:moveTo>
                  <a:pt x="0" y="1071154"/>
                </a:moveTo>
                <a:lnTo>
                  <a:pt x="2420983" y="0"/>
                </a:lnTo>
                <a:lnTo>
                  <a:pt x="1654629" y="8708"/>
                </a:lnTo>
                <a:lnTo>
                  <a:pt x="1654629" y="8708"/>
                </a:lnTo>
              </a:path>
            </a:pathLst>
          </a:custGeom>
          <a:noFill/>
          <a:ln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54657977-05B8-4F31-BAD1-35202E093DF5}"/>
              </a:ext>
            </a:extLst>
          </p:cNvPr>
          <p:cNvSpPr/>
          <p:nvPr/>
        </p:nvSpPr>
        <p:spPr>
          <a:xfrm flipH="1">
            <a:off x="6843361" y="3239589"/>
            <a:ext cx="2420983" cy="1071154"/>
          </a:xfrm>
          <a:custGeom>
            <a:avLst/>
            <a:gdLst>
              <a:gd name="connsiteX0" fmla="*/ 0 w 2420983"/>
              <a:gd name="connsiteY0" fmla="*/ 1071154 h 1071154"/>
              <a:gd name="connsiteX1" fmla="*/ 2420983 w 2420983"/>
              <a:gd name="connsiteY1" fmla="*/ 0 h 1071154"/>
              <a:gd name="connsiteX2" fmla="*/ 1654629 w 2420983"/>
              <a:gd name="connsiteY2" fmla="*/ 8708 h 1071154"/>
              <a:gd name="connsiteX3" fmla="*/ 1654629 w 2420983"/>
              <a:gd name="connsiteY3" fmla="*/ 8708 h 1071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0983" h="1071154">
                <a:moveTo>
                  <a:pt x="0" y="1071154"/>
                </a:moveTo>
                <a:lnTo>
                  <a:pt x="2420983" y="0"/>
                </a:lnTo>
                <a:lnTo>
                  <a:pt x="1654629" y="8708"/>
                </a:lnTo>
                <a:lnTo>
                  <a:pt x="1654629" y="8708"/>
                </a:lnTo>
              </a:path>
            </a:pathLst>
          </a:custGeom>
          <a:noFill/>
          <a:ln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338A9DA-932C-4CE7-821B-13F727843B8E}"/>
              </a:ext>
            </a:extLst>
          </p:cNvPr>
          <p:cNvSpPr txBox="1"/>
          <p:nvPr/>
        </p:nvSpPr>
        <p:spPr>
          <a:xfrm>
            <a:off x="961188" y="6108914"/>
            <a:ext cx="2452657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400" b="1"/>
              <a:t>Information Regulator &amp; Cyber Inspectors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B6919C3-CC95-4EB6-B319-678F0F2F0324}"/>
              </a:ext>
            </a:extLst>
          </p:cNvPr>
          <p:cNvSpPr txBox="1"/>
          <p:nvPr/>
        </p:nvSpPr>
        <p:spPr>
          <a:xfrm>
            <a:off x="4941041" y="6110623"/>
            <a:ext cx="24526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/>
              <a:t>Hackers &amp; Snoopers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E95BAE5-816D-479D-B903-53208252CB1B}"/>
              </a:ext>
            </a:extLst>
          </p:cNvPr>
          <p:cNvSpPr txBox="1"/>
          <p:nvPr/>
        </p:nvSpPr>
        <p:spPr>
          <a:xfrm>
            <a:off x="8920894" y="6106758"/>
            <a:ext cx="2452657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400" b="1"/>
              <a:t>Government</a:t>
            </a:r>
          </a:p>
        </p:txBody>
      </p:sp>
      <p:grpSp>
        <p:nvGrpSpPr>
          <p:cNvPr id="100" name="Graphic 21">
            <a:extLst>
              <a:ext uri="{FF2B5EF4-FFF2-40B4-BE49-F238E27FC236}">
                <a16:creationId xmlns:a16="http://schemas.microsoft.com/office/drawing/2014/main" id="{66EF4A0C-63DE-4279-8B0D-169E7DDA2172}"/>
              </a:ext>
            </a:extLst>
          </p:cNvPr>
          <p:cNvGrpSpPr/>
          <p:nvPr/>
        </p:nvGrpSpPr>
        <p:grpSpPr>
          <a:xfrm>
            <a:off x="5606062" y="1727105"/>
            <a:ext cx="1127362" cy="1447364"/>
            <a:chOff x="3425127" y="0"/>
            <a:chExt cx="5341746" cy="6858000"/>
          </a:xfrm>
        </p:grpSpPr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1E994F2-9095-4FC5-831F-859DB03BD16E}"/>
                </a:ext>
              </a:extLst>
            </p:cNvPr>
            <p:cNvSpPr/>
            <p:nvPr/>
          </p:nvSpPr>
          <p:spPr>
            <a:xfrm>
              <a:off x="3425013" y="0"/>
              <a:ext cx="5341478" cy="6856954"/>
            </a:xfrm>
            <a:custGeom>
              <a:avLst/>
              <a:gdLst>
                <a:gd name="connsiteX0" fmla="*/ 2688415 w 5341478"/>
                <a:gd name="connsiteY0" fmla="*/ 0 h 6856954"/>
                <a:gd name="connsiteX1" fmla="*/ 25123 w 5341478"/>
                <a:gd name="connsiteY1" fmla="*/ 1019550 h 6856954"/>
                <a:gd name="connsiteX2" fmla="*/ 25123 w 5341478"/>
                <a:gd name="connsiteY2" fmla="*/ 3846231 h 6856954"/>
                <a:gd name="connsiteX3" fmla="*/ 2642056 w 5341478"/>
                <a:gd name="connsiteY3" fmla="*/ 6856955 h 6856954"/>
                <a:gd name="connsiteX4" fmla="*/ 5338636 w 5341478"/>
                <a:gd name="connsiteY4" fmla="*/ 3952543 h 6856954"/>
                <a:gd name="connsiteX5" fmla="*/ 5338636 w 5341478"/>
                <a:gd name="connsiteY5" fmla="*/ 1048917 h 6856954"/>
                <a:gd name="connsiteX6" fmla="*/ 2688415 w 5341478"/>
                <a:gd name="connsiteY6" fmla="*/ 0 h 685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41478" h="6856954">
                  <a:moveTo>
                    <a:pt x="2688415" y="0"/>
                  </a:moveTo>
                  <a:cubicBezTo>
                    <a:pt x="2688415" y="0"/>
                    <a:pt x="956487" y="1166644"/>
                    <a:pt x="25123" y="1019550"/>
                  </a:cubicBezTo>
                  <a:cubicBezTo>
                    <a:pt x="-26116" y="2058707"/>
                    <a:pt x="15276" y="3058651"/>
                    <a:pt x="25123" y="3846231"/>
                  </a:cubicBezTo>
                  <a:cubicBezTo>
                    <a:pt x="54577" y="5744861"/>
                    <a:pt x="2642056" y="6856955"/>
                    <a:pt x="2642056" y="6856955"/>
                  </a:cubicBezTo>
                  <a:cubicBezTo>
                    <a:pt x="2642056" y="6856955"/>
                    <a:pt x="5064141" y="5921234"/>
                    <a:pt x="5338636" y="3952543"/>
                  </a:cubicBezTo>
                  <a:cubicBezTo>
                    <a:pt x="5328789" y="2980224"/>
                    <a:pt x="5348483" y="1950827"/>
                    <a:pt x="5338636" y="1048917"/>
                  </a:cubicBezTo>
                  <a:cubicBezTo>
                    <a:pt x="3593636" y="764663"/>
                    <a:pt x="2688415" y="0"/>
                    <a:pt x="2688415" y="0"/>
                  </a:cubicBezTo>
                  <a:close/>
                </a:path>
              </a:pathLst>
            </a:custGeom>
            <a:noFill/>
            <a:ln w="317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18198A8-A6A4-4596-A14A-0B954B507784}"/>
                </a:ext>
              </a:extLst>
            </p:cNvPr>
            <p:cNvSpPr/>
            <p:nvPr/>
          </p:nvSpPr>
          <p:spPr>
            <a:xfrm>
              <a:off x="3692070" y="321376"/>
              <a:ext cx="4817313" cy="6184138"/>
            </a:xfrm>
            <a:custGeom>
              <a:avLst/>
              <a:gdLst>
                <a:gd name="connsiteX0" fmla="*/ 2424582 w 4817313"/>
                <a:gd name="connsiteY0" fmla="*/ 0 h 6184138"/>
                <a:gd name="connsiteX1" fmla="*/ 22626 w 4817313"/>
                <a:gd name="connsiteY1" fmla="*/ 919512 h 6184138"/>
                <a:gd name="connsiteX2" fmla="*/ 22626 w 4817313"/>
                <a:gd name="connsiteY2" fmla="*/ 3468824 h 6184138"/>
                <a:gd name="connsiteX3" fmla="*/ 2382841 w 4817313"/>
                <a:gd name="connsiteY3" fmla="*/ 6184138 h 6184138"/>
                <a:gd name="connsiteX4" fmla="*/ 4814773 w 4817313"/>
                <a:gd name="connsiteY4" fmla="*/ 3564766 h 6184138"/>
                <a:gd name="connsiteX5" fmla="*/ 4814773 w 4817313"/>
                <a:gd name="connsiteY5" fmla="*/ 946003 h 6184138"/>
                <a:gd name="connsiteX6" fmla="*/ 2424582 w 4817313"/>
                <a:gd name="connsiteY6" fmla="*/ 0 h 618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17313" h="6184138">
                  <a:moveTo>
                    <a:pt x="2424582" y="0"/>
                  </a:moveTo>
                  <a:cubicBezTo>
                    <a:pt x="2424582" y="0"/>
                    <a:pt x="862578" y="1052141"/>
                    <a:pt x="22626" y="919512"/>
                  </a:cubicBezTo>
                  <a:cubicBezTo>
                    <a:pt x="-23559" y="1856714"/>
                    <a:pt x="13825" y="2758537"/>
                    <a:pt x="22626" y="3468824"/>
                  </a:cubicBezTo>
                  <a:cubicBezTo>
                    <a:pt x="49117" y="5181145"/>
                    <a:pt x="2382841" y="6184138"/>
                    <a:pt x="2382841" y="6184138"/>
                  </a:cubicBezTo>
                  <a:cubicBezTo>
                    <a:pt x="2382841" y="6184138"/>
                    <a:pt x="4567206" y="5340265"/>
                    <a:pt x="4814773" y="3564766"/>
                  </a:cubicBezTo>
                  <a:cubicBezTo>
                    <a:pt x="4805973" y="2687778"/>
                    <a:pt x="4823575" y="1759465"/>
                    <a:pt x="4814773" y="946003"/>
                  </a:cubicBezTo>
                  <a:cubicBezTo>
                    <a:pt x="3240919" y="689634"/>
                    <a:pt x="2424582" y="0"/>
                    <a:pt x="2424582" y="0"/>
                  </a:cubicBezTo>
                  <a:close/>
                </a:path>
              </a:pathLst>
            </a:custGeom>
            <a:solidFill>
              <a:schemeClr val="accent1"/>
            </a:solidFill>
            <a:ln w="8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9FBDC15-0712-4C3D-BD3C-E273C955FB44}"/>
                </a:ext>
              </a:extLst>
            </p:cNvPr>
            <p:cNvSpPr/>
            <p:nvPr/>
          </p:nvSpPr>
          <p:spPr>
            <a:xfrm>
              <a:off x="5077582" y="3107623"/>
              <a:ext cx="1971904" cy="1813799"/>
            </a:xfrm>
            <a:custGeom>
              <a:avLst/>
              <a:gdLst>
                <a:gd name="connsiteX0" fmla="*/ 1970433 w 1971904"/>
                <a:gd name="connsiteY0" fmla="*/ 1441139 h 1813799"/>
                <a:gd name="connsiteX1" fmla="*/ 0 w 1971904"/>
                <a:gd name="connsiteY1" fmla="*/ 1441139 h 1813799"/>
                <a:gd name="connsiteX2" fmla="*/ 0 w 1971904"/>
                <a:gd name="connsiteY2" fmla="*/ 0 h 1813799"/>
                <a:gd name="connsiteX3" fmla="*/ 1970433 w 1971904"/>
                <a:gd name="connsiteY3" fmla="*/ 0 h 1813799"/>
                <a:gd name="connsiteX4" fmla="*/ 1970433 w 1971904"/>
                <a:gd name="connsiteY4" fmla="*/ 1441139 h 18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1904" h="1813799">
                  <a:moveTo>
                    <a:pt x="1970433" y="1441139"/>
                  </a:moveTo>
                  <a:cubicBezTo>
                    <a:pt x="1467194" y="1954225"/>
                    <a:pt x="555524" y="1921547"/>
                    <a:pt x="0" y="1441139"/>
                  </a:cubicBezTo>
                  <a:cubicBezTo>
                    <a:pt x="0" y="1079329"/>
                    <a:pt x="0" y="0"/>
                    <a:pt x="0" y="0"/>
                  </a:cubicBezTo>
                  <a:lnTo>
                    <a:pt x="1970433" y="0"/>
                  </a:lnTo>
                  <a:cubicBezTo>
                    <a:pt x="1970433" y="87"/>
                    <a:pt x="1973745" y="1079329"/>
                    <a:pt x="1970433" y="1441139"/>
                  </a:cubicBezTo>
                  <a:close/>
                </a:path>
              </a:pathLst>
            </a:custGeom>
            <a:solidFill>
              <a:srgbClr val="FFFFFF"/>
            </a:solidFill>
            <a:ln w="8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5E193F6-81ED-43EC-857F-CEBEB7CB275D}"/>
                </a:ext>
              </a:extLst>
            </p:cNvPr>
            <p:cNvSpPr/>
            <p:nvPr/>
          </p:nvSpPr>
          <p:spPr>
            <a:xfrm>
              <a:off x="5332382" y="1718072"/>
              <a:ext cx="1483576" cy="1261366"/>
            </a:xfrm>
            <a:custGeom>
              <a:avLst/>
              <a:gdLst>
                <a:gd name="connsiteX0" fmla="*/ 741832 w 1483576"/>
                <a:gd name="connsiteY0" fmla="*/ 0 h 1261366"/>
                <a:gd name="connsiteX1" fmla="*/ 741832 w 1483576"/>
                <a:gd name="connsiteY1" fmla="*/ 0 h 1261366"/>
                <a:gd name="connsiteX2" fmla="*/ 0 w 1483576"/>
                <a:gd name="connsiteY2" fmla="*/ 741745 h 1261366"/>
                <a:gd name="connsiteX3" fmla="*/ 0 w 1483576"/>
                <a:gd name="connsiteY3" fmla="*/ 1261367 h 1261366"/>
                <a:gd name="connsiteX4" fmla="*/ 292445 w 1483576"/>
                <a:gd name="connsiteY4" fmla="*/ 1261367 h 1261366"/>
                <a:gd name="connsiteX5" fmla="*/ 292445 w 1483576"/>
                <a:gd name="connsiteY5" fmla="*/ 735209 h 1261366"/>
                <a:gd name="connsiteX6" fmla="*/ 719698 w 1483576"/>
                <a:gd name="connsiteY6" fmla="*/ 307956 h 1261366"/>
                <a:gd name="connsiteX7" fmla="*/ 719698 w 1483576"/>
                <a:gd name="connsiteY7" fmla="*/ 307956 h 1261366"/>
                <a:gd name="connsiteX8" fmla="*/ 1146950 w 1483576"/>
                <a:gd name="connsiteY8" fmla="*/ 735209 h 1261366"/>
                <a:gd name="connsiteX9" fmla="*/ 1146950 w 1483576"/>
                <a:gd name="connsiteY9" fmla="*/ 1261367 h 1261366"/>
                <a:gd name="connsiteX10" fmla="*/ 1483576 w 1483576"/>
                <a:gd name="connsiteY10" fmla="*/ 1261367 h 1261366"/>
                <a:gd name="connsiteX11" fmla="*/ 1483576 w 1483576"/>
                <a:gd name="connsiteY11" fmla="*/ 741745 h 1261366"/>
                <a:gd name="connsiteX12" fmla="*/ 741832 w 1483576"/>
                <a:gd name="connsiteY12" fmla="*/ 0 h 126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3576" h="1261366">
                  <a:moveTo>
                    <a:pt x="741832" y="0"/>
                  </a:moveTo>
                  <a:lnTo>
                    <a:pt x="741832" y="0"/>
                  </a:lnTo>
                  <a:cubicBezTo>
                    <a:pt x="332182" y="0"/>
                    <a:pt x="0" y="332095"/>
                    <a:pt x="0" y="741745"/>
                  </a:cubicBezTo>
                  <a:lnTo>
                    <a:pt x="0" y="1261367"/>
                  </a:lnTo>
                  <a:lnTo>
                    <a:pt x="292445" y="1261367"/>
                  </a:lnTo>
                  <a:lnTo>
                    <a:pt x="292445" y="735209"/>
                  </a:lnTo>
                  <a:cubicBezTo>
                    <a:pt x="292445" y="499231"/>
                    <a:pt x="483720" y="307956"/>
                    <a:pt x="719698" y="307956"/>
                  </a:cubicBezTo>
                  <a:lnTo>
                    <a:pt x="719698" y="307956"/>
                  </a:lnTo>
                  <a:cubicBezTo>
                    <a:pt x="955676" y="307956"/>
                    <a:pt x="1146950" y="499231"/>
                    <a:pt x="1146950" y="735209"/>
                  </a:cubicBezTo>
                  <a:lnTo>
                    <a:pt x="1146950" y="1261367"/>
                  </a:lnTo>
                  <a:lnTo>
                    <a:pt x="1483576" y="1261367"/>
                  </a:lnTo>
                  <a:lnTo>
                    <a:pt x="1483576" y="741745"/>
                  </a:lnTo>
                  <a:cubicBezTo>
                    <a:pt x="1483664" y="332095"/>
                    <a:pt x="1151569" y="0"/>
                    <a:pt x="741832" y="0"/>
                  </a:cubicBezTo>
                  <a:close/>
                </a:path>
              </a:pathLst>
            </a:custGeom>
            <a:solidFill>
              <a:srgbClr val="FFFFFF"/>
            </a:solidFill>
            <a:ln w="8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3FBF04F-F499-47C8-AC86-3C151DF65F3A}"/>
                </a:ext>
              </a:extLst>
            </p:cNvPr>
            <p:cNvSpPr/>
            <p:nvPr/>
          </p:nvSpPr>
          <p:spPr>
            <a:xfrm>
              <a:off x="5864640" y="3547424"/>
              <a:ext cx="405205" cy="796469"/>
            </a:xfrm>
            <a:custGeom>
              <a:avLst/>
              <a:gdLst>
                <a:gd name="connsiteX0" fmla="*/ 353618 w 405205"/>
                <a:gd name="connsiteY0" fmla="*/ 639528 h 796469"/>
                <a:gd name="connsiteX1" fmla="*/ 310135 w 405205"/>
                <a:gd name="connsiteY1" fmla="*/ 639528 h 796469"/>
                <a:gd name="connsiteX2" fmla="*/ 311529 w 405205"/>
                <a:gd name="connsiteY2" fmla="*/ 628026 h 796469"/>
                <a:gd name="connsiteX3" fmla="*/ 311529 w 405205"/>
                <a:gd name="connsiteY3" fmla="*/ 570861 h 796469"/>
                <a:gd name="connsiteX4" fmla="*/ 261685 w 405205"/>
                <a:gd name="connsiteY4" fmla="*/ 521016 h 796469"/>
                <a:gd name="connsiteX5" fmla="*/ 261423 w 405205"/>
                <a:gd name="connsiteY5" fmla="*/ 521016 h 796469"/>
                <a:gd name="connsiteX6" fmla="*/ 261423 w 405205"/>
                <a:gd name="connsiteY6" fmla="*/ 396492 h 796469"/>
                <a:gd name="connsiteX7" fmla="*/ 405206 w 405205"/>
                <a:gd name="connsiteY7" fmla="*/ 202603 h 796469"/>
                <a:gd name="connsiteX8" fmla="*/ 202603 w 405205"/>
                <a:gd name="connsiteY8" fmla="*/ 0 h 796469"/>
                <a:gd name="connsiteX9" fmla="*/ 0 w 405205"/>
                <a:gd name="connsiteY9" fmla="*/ 202603 h 796469"/>
                <a:gd name="connsiteX10" fmla="*/ 143783 w 405205"/>
                <a:gd name="connsiteY10" fmla="*/ 396492 h 796469"/>
                <a:gd name="connsiteX11" fmla="*/ 143783 w 405205"/>
                <a:gd name="connsiteY11" fmla="*/ 521016 h 796469"/>
                <a:gd name="connsiteX12" fmla="*/ 143521 w 405205"/>
                <a:gd name="connsiteY12" fmla="*/ 521016 h 796469"/>
                <a:gd name="connsiteX13" fmla="*/ 93677 w 405205"/>
                <a:gd name="connsiteY13" fmla="*/ 570861 h 796469"/>
                <a:gd name="connsiteX14" fmla="*/ 93677 w 405205"/>
                <a:gd name="connsiteY14" fmla="*/ 628026 h 796469"/>
                <a:gd name="connsiteX15" fmla="*/ 95071 w 405205"/>
                <a:gd name="connsiteY15" fmla="*/ 639528 h 796469"/>
                <a:gd name="connsiteX16" fmla="*/ 51587 w 405205"/>
                <a:gd name="connsiteY16" fmla="*/ 639528 h 796469"/>
                <a:gd name="connsiteX17" fmla="*/ 21785 w 405205"/>
                <a:gd name="connsiteY17" fmla="*/ 669330 h 796469"/>
                <a:gd name="connsiteX18" fmla="*/ 21785 w 405205"/>
                <a:gd name="connsiteY18" fmla="*/ 766667 h 796469"/>
                <a:gd name="connsiteX19" fmla="*/ 51587 w 405205"/>
                <a:gd name="connsiteY19" fmla="*/ 796469 h 796469"/>
                <a:gd name="connsiteX20" fmla="*/ 353705 w 405205"/>
                <a:gd name="connsiteY20" fmla="*/ 796469 h 796469"/>
                <a:gd name="connsiteX21" fmla="*/ 383508 w 405205"/>
                <a:gd name="connsiteY21" fmla="*/ 766667 h 796469"/>
                <a:gd name="connsiteX22" fmla="*/ 383508 w 405205"/>
                <a:gd name="connsiteY22" fmla="*/ 669330 h 796469"/>
                <a:gd name="connsiteX23" fmla="*/ 353618 w 405205"/>
                <a:gd name="connsiteY23" fmla="*/ 639528 h 7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05205" h="796469">
                  <a:moveTo>
                    <a:pt x="353618" y="639528"/>
                  </a:moveTo>
                  <a:lnTo>
                    <a:pt x="310135" y="639528"/>
                  </a:lnTo>
                  <a:cubicBezTo>
                    <a:pt x="311006" y="635781"/>
                    <a:pt x="311529" y="631947"/>
                    <a:pt x="311529" y="628026"/>
                  </a:cubicBezTo>
                  <a:lnTo>
                    <a:pt x="311529" y="570861"/>
                  </a:lnTo>
                  <a:cubicBezTo>
                    <a:pt x="311529" y="543324"/>
                    <a:pt x="289221" y="521016"/>
                    <a:pt x="261685" y="521016"/>
                  </a:cubicBezTo>
                  <a:lnTo>
                    <a:pt x="261423" y="521016"/>
                  </a:lnTo>
                  <a:lnTo>
                    <a:pt x="261423" y="396492"/>
                  </a:lnTo>
                  <a:cubicBezTo>
                    <a:pt x="344643" y="371308"/>
                    <a:pt x="405206" y="294014"/>
                    <a:pt x="405206" y="202603"/>
                  </a:cubicBezTo>
                  <a:cubicBezTo>
                    <a:pt x="405206" y="90714"/>
                    <a:pt x="314492" y="0"/>
                    <a:pt x="202603" y="0"/>
                  </a:cubicBezTo>
                  <a:cubicBezTo>
                    <a:pt x="90714" y="0"/>
                    <a:pt x="0" y="90714"/>
                    <a:pt x="0" y="202603"/>
                  </a:cubicBezTo>
                  <a:cubicBezTo>
                    <a:pt x="0" y="294014"/>
                    <a:pt x="60563" y="371308"/>
                    <a:pt x="143783" y="396492"/>
                  </a:cubicBezTo>
                  <a:lnTo>
                    <a:pt x="143783" y="521016"/>
                  </a:lnTo>
                  <a:lnTo>
                    <a:pt x="143521" y="521016"/>
                  </a:lnTo>
                  <a:cubicBezTo>
                    <a:pt x="115985" y="521016"/>
                    <a:pt x="93677" y="543324"/>
                    <a:pt x="93677" y="570861"/>
                  </a:cubicBezTo>
                  <a:lnTo>
                    <a:pt x="93677" y="628026"/>
                  </a:lnTo>
                  <a:cubicBezTo>
                    <a:pt x="93677" y="632034"/>
                    <a:pt x="94199" y="635868"/>
                    <a:pt x="95071" y="639528"/>
                  </a:cubicBezTo>
                  <a:lnTo>
                    <a:pt x="51587" y="639528"/>
                  </a:lnTo>
                  <a:cubicBezTo>
                    <a:pt x="35118" y="639528"/>
                    <a:pt x="21785" y="652861"/>
                    <a:pt x="21785" y="669330"/>
                  </a:cubicBezTo>
                  <a:lnTo>
                    <a:pt x="21785" y="766667"/>
                  </a:lnTo>
                  <a:cubicBezTo>
                    <a:pt x="21785" y="783137"/>
                    <a:pt x="35118" y="796469"/>
                    <a:pt x="51587" y="796469"/>
                  </a:cubicBezTo>
                  <a:lnTo>
                    <a:pt x="353705" y="796469"/>
                  </a:lnTo>
                  <a:cubicBezTo>
                    <a:pt x="370175" y="796469"/>
                    <a:pt x="383508" y="783137"/>
                    <a:pt x="383508" y="766667"/>
                  </a:cubicBezTo>
                  <a:lnTo>
                    <a:pt x="383508" y="669330"/>
                  </a:lnTo>
                  <a:cubicBezTo>
                    <a:pt x="383333" y="652861"/>
                    <a:pt x="370001" y="639528"/>
                    <a:pt x="353618" y="639528"/>
                  </a:cubicBezTo>
                  <a:close/>
                </a:path>
              </a:pathLst>
            </a:custGeom>
            <a:solidFill>
              <a:schemeClr val="accent1"/>
            </a:solidFill>
            <a:ln w="8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07C8B76-840A-4255-8FAB-C50314F63CE7}"/>
              </a:ext>
            </a:extLst>
          </p:cNvPr>
          <p:cNvSpPr txBox="1"/>
          <p:nvPr/>
        </p:nvSpPr>
        <p:spPr>
          <a:xfrm>
            <a:off x="971509" y="1633276"/>
            <a:ext cx="5171409" cy="40318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Regulations in the </a:t>
            </a:r>
            <a:r>
              <a:rPr lang="en-US" altLang="ko-KR" sz="1600">
                <a:solidFill>
                  <a:srgbClr val="FF0000"/>
                </a:solidFill>
                <a:cs typeface="Arial"/>
              </a:rPr>
              <a:t>VAT Act 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and </a:t>
            </a:r>
            <a:r>
              <a:rPr lang="en-US" altLang="ko-KR" sz="1600">
                <a:solidFill>
                  <a:srgbClr val="FF0000"/>
                </a:solidFill>
                <a:cs typeface="Arial"/>
              </a:rPr>
              <a:t>Income tax act 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have been aimed towards levelling the playing field between foreign and local suppliers in Ecommerce in South Africa.</a:t>
            </a:r>
          </a:p>
          <a:p>
            <a:endParaRPr lang="en-US" altLang="ko-KR" sz="160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Prior to this, taxation laws that applied to local suppliers did not apply to foreign suppliers, leading to an unfair market.</a:t>
            </a:r>
          </a:p>
          <a:p>
            <a:endParaRPr lang="en-US" altLang="ko-KR" sz="1600">
              <a:solidFill>
                <a:schemeClr val="tx1">
                  <a:lumMod val="65000"/>
                  <a:lumOff val="35000"/>
                </a:schemeClr>
              </a:solidFill>
              <a:cs typeface="Arial"/>
            </a:endParaRPr>
          </a:p>
          <a:p>
            <a:pPr marL="285750" indent="-285750">
              <a:buFont typeface="Wingdings"/>
              <a:buChar char="§"/>
            </a:pPr>
            <a:r>
              <a:rPr lang="en-US" altLang="ko-KR" sz="1600">
                <a:solidFill>
                  <a:srgbClr val="FF0000"/>
                </a:solidFill>
                <a:cs typeface="Arial"/>
              </a:rPr>
              <a:t>E-business supplying services to South Africa must pay a standard rate of 15%, if the payment originates from a South African bank.</a:t>
            </a:r>
          </a:p>
          <a:p>
            <a:pPr marL="285750" indent="-285750">
              <a:buFont typeface="Wingdings"/>
              <a:buChar char="§"/>
            </a:pPr>
            <a:r>
              <a:rPr lang="en-US" altLang="ko-KR" sz="1600">
                <a:solidFill>
                  <a:srgbClr val="FF0000"/>
                </a:solidFill>
                <a:cs typeface="Arial"/>
              </a:rPr>
              <a:t>Local importers are not required to register as VAT venders unless they exceed a R50000 transaction threshold within a month</a:t>
            </a:r>
          </a:p>
          <a:p>
            <a:pPr marL="285750" indent="-285750">
              <a:buFont typeface="Wingdings"/>
              <a:buChar char="§"/>
            </a:pPr>
            <a:endParaRPr lang="en-US" altLang="ko-KR" sz="1600">
              <a:solidFill>
                <a:srgbClr val="FF0000"/>
              </a:solidFill>
              <a:cs typeface="Arial"/>
            </a:endParaRPr>
          </a:p>
        </p:txBody>
      </p:sp>
      <p:pic>
        <p:nvPicPr>
          <p:cNvPr id="24" name="Picture 24">
            <a:extLst>
              <a:ext uri="{FF2B5EF4-FFF2-40B4-BE49-F238E27FC236}">
                <a16:creationId xmlns:a16="http://schemas.microsoft.com/office/drawing/2014/main" id="{A0C3168F-2BD8-4067-9F00-DF5C73438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642" y="102691"/>
            <a:ext cx="3163612" cy="1318618"/>
          </a:xfrm>
          <a:prstGeom prst="rect">
            <a:avLst/>
          </a:prstGeom>
        </p:spPr>
      </p:pic>
      <p:pic>
        <p:nvPicPr>
          <p:cNvPr id="25" name="Picture 25" descr="Text, whiteboard&#10;&#10;Description automatically generated">
            <a:extLst>
              <a:ext uri="{FF2B5EF4-FFF2-40B4-BE49-F238E27FC236}">
                <a16:creationId xmlns:a16="http://schemas.microsoft.com/office/drawing/2014/main" id="{B0F70746-FE3A-4E7F-B6EC-38C066F661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4279" y="1557860"/>
            <a:ext cx="5081751" cy="3354337"/>
          </a:xfrm>
          <a:prstGeom prst="rect">
            <a:avLst/>
          </a:prstGeom>
        </p:spPr>
      </p:pic>
      <p:pic>
        <p:nvPicPr>
          <p:cNvPr id="2" name="WhatsApp Audio 2021-04-13 at 00.05.51">
            <a:hlinkClick r:id="" action="ppaction://media"/>
            <a:extLst>
              <a:ext uri="{FF2B5EF4-FFF2-40B4-BE49-F238E27FC236}">
                <a16:creationId xmlns:a16="http://schemas.microsoft.com/office/drawing/2014/main" id="{E12A96B0-DB20-408D-8072-AC08030B9C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52425" y="5915814"/>
            <a:ext cx="802556" cy="80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71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2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6147" y="256382"/>
            <a:ext cx="11573197" cy="724247"/>
          </a:xfrm>
        </p:spPr>
        <p:txBody>
          <a:bodyPr lIns="91440" tIns="45720" rIns="91440" bIns="45720" anchor="ctr"/>
          <a:lstStyle/>
          <a:p>
            <a:pPr algn="l"/>
            <a:r>
              <a:rPr lang="en-US" sz="4800" b="1">
                <a:solidFill>
                  <a:srgbClr val="FF0000"/>
                </a:solidFill>
                <a:cs typeface="Arial"/>
              </a:rPr>
              <a:t> </a:t>
            </a:r>
            <a:r>
              <a:rPr lang="en-US" b="1">
                <a:solidFill>
                  <a:srgbClr val="FF0000"/>
                </a:solidFill>
                <a:latin typeface="Arial Black"/>
                <a:cs typeface="Arial"/>
              </a:rPr>
              <a:t>CREDIT</a:t>
            </a:r>
            <a:endParaRPr lang="en-US" b="1">
              <a:solidFill>
                <a:srgbClr val="FF0000"/>
              </a:solidFill>
              <a:latin typeface="Arial Black"/>
            </a:endParaRPr>
          </a:p>
        </p:txBody>
      </p:sp>
      <p:grpSp>
        <p:nvGrpSpPr>
          <p:cNvPr id="24" name="그룹 6">
            <a:extLst>
              <a:ext uri="{FF2B5EF4-FFF2-40B4-BE49-F238E27FC236}">
                <a16:creationId xmlns:a16="http://schemas.microsoft.com/office/drawing/2014/main" id="{8386DD90-8BD4-43DB-BA45-351AC8182DD0}"/>
              </a:ext>
            </a:extLst>
          </p:cNvPr>
          <p:cNvGrpSpPr/>
          <p:nvPr/>
        </p:nvGrpSpPr>
        <p:grpSpPr>
          <a:xfrm>
            <a:off x="684427" y="1213789"/>
            <a:ext cx="4056700" cy="4770537"/>
            <a:chOff x="-2334217" y="-1492252"/>
            <a:chExt cx="4893911" cy="477053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4B17981-B0FE-4AED-A893-071F9A034EFC}"/>
                </a:ext>
              </a:extLst>
            </p:cNvPr>
            <p:cNvSpPr txBox="1"/>
            <p:nvPr/>
          </p:nvSpPr>
          <p:spPr>
            <a:xfrm>
              <a:off x="-737473" y="2189569"/>
              <a:ext cx="2236415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altLang="ko-KR" sz="1200" b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FEF01A-42C7-43AD-8B58-A331FD3145E3}"/>
                </a:ext>
              </a:extLst>
            </p:cNvPr>
            <p:cNvSpPr txBox="1"/>
            <p:nvPr/>
          </p:nvSpPr>
          <p:spPr>
            <a:xfrm>
              <a:off x="-2334217" y="-1492252"/>
              <a:ext cx="4893911" cy="477053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Credit is an effective but risky method of increasing the purchasing power of the online consumer and the profit generated by a business.</a:t>
              </a:r>
            </a:p>
            <a:p>
              <a:endParaRPr lang="en-US" sz="1600">
                <a:ea typeface="+mn-lt"/>
                <a:cs typeface="+mn-lt"/>
              </a:endParaRPr>
            </a:p>
            <a:p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Misunderstandings can arise in credit agreements, pre-contract disclosures, post-contractual agreements and early settlements.</a:t>
              </a:r>
            </a:p>
            <a:p>
              <a:endParaRPr lang="en-US" sz="1600">
                <a:ea typeface="+mn-lt"/>
                <a:cs typeface="+mn-lt"/>
              </a:endParaRPr>
            </a:p>
            <a:p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As such, Section 75 of The National Credit Act outlines regulations that protect the consumer and the supplier, settling any disputes.</a:t>
              </a:r>
            </a:p>
            <a:p>
              <a:endParaRPr lang="en-US" sz="16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  <a:p>
              <a:r>
                <a:rPr lang="en-US" sz="1600">
                  <a:solidFill>
                    <a:srgbClr val="FF0000"/>
                  </a:solidFill>
                  <a:cs typeface="Arial"/>
                </a:rPr>
                <a:t>Any site providing any form of credit in South Africa requires licensing from the Office of Fair Trading</a:t>
              </a:r>
            </a:p>
            <a:p>
              <a:endPara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</p:grpSp>
      <p:pic>
        <p:nvPicPr>
          <p:cNvPr id="34" name="Picture 3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5F2CD83-1229-4E40-9AAD-BB24B12BF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043" y="1442648"/>
            <a:ext cx="5597236" cy="437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71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solidFill>
                  <a:srgbClr val="0070C0"/>
                </a:solidFill>
                <a:cs typeface="Arial"/>
              </a:rPr>
              <a:t>Broadband data prices and demand</a:t>
            </a:r>
            <a:endParaRPr lang="en-US">
              <a:solidFill>
                <a:srgbClr val="0070C0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7C117EF-3B5C-41BF-91D6-2AB073CCD0D1}"/>
              </a:ext>
            </a:extLst>
          </p:cNvPr>
          <p:cNvGrpSpPr/>
          <p:nvPr/>
        </p:nvGrpSpPr>
        <p:grpSpPr>
          <a:xfrm>
            <a:off x="2325456" y="1058669"/>
            <a:ext cx="10545637" cy="2493814"/>
            <a:chOff x="-3093522" y="1606273"/>
            <a:chExt cx="11758143" cy="2493814"/>
          </a:xfrm>
        </p:grpSpPr>
        <p:sp>
          <p:nvSpPr>
            <p:cNvPr id="18" name="Rounded Rectangle 51">
              <a:extLst>
                <a:ext uri="{FF2B5EF4-FFF2-40B4-BE49-F238E27FC236}">
                  <a16:creationId xmlns:a16="http://schemas.microsoft.com/office/drawing/2014/main" id="{9F90CD16-3CFE-44D7-8EB8-14B5F1B63278}"/>
                </a:ext>
              </a:extLst>
            </p:cNvPr>
            <p:cNvSpPr/>
            <p:nvPr/>
          </p:nvSpPr>
          <p:spPr>
            <a:xfrm>
              <a:off x="-3093522" y="3720302"/>
              <a:ext cx="1728192" cy="37978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7E02F0B-8C76-401D-91BA-E33235039285}"/>
                </a:ext>
              </a:extLst>
            </p:cNvPr>
            <p:cNvSpPr txBox="1"/>
            <p:nvPr/>
          </p:nvSpPr>
          <p:spPr>
            <a:xfrm>
              <a:off x="2432722" y="1606273"/>
              <a:ext cx="6231899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2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A brief discussion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8862DD9-5FEB-4C64-9985-34C534EDCE12}"/>
                </a:ext>
              </a:extLst>
            </p:cNvPr>
            <p:cNvSpPr txBox="1"/>
            <p:nvPr/>
          </p:nvSpPr>
          <p:spPr>
            <a:xfrm>
              <a:off x="665833" y="2744923"/>
              <a:ext cx="1619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25" name="Picture 25">
            <a:extLst>
              <a:ext uri="{FF2B5EF4-FFF2-40B4-BE49-F238E27FC236}">
                <a16:creationId xmlns:a16="http://schemas.microsoft.com/office/drawing/2014/main" id="{8C90514F-756B-4517-9BA4-06130BCCF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89" y="1187475"/>
            <a:ext cx="4713890" cy="2472947"/>
          </a:xfrm>
          <a:prstGeom prst="rect">
            <a:avLst/>
          </a:prstGeom>
        </p:spPr>
      </p:pic>
      <p:pic>
        <p:nvPicPr>
          <p:cNvPr id="26" name="Picture 26" descr="Table&#10;&#10;Description automatically generated">
            <a:extLst>
              <a:ext uri="{FF2B5EF4-FFF2-40B4-BE49-F238E27FC236}">
                <a16:creationId xmlns:a16="http://schemas.microsoft.com/office/drawing/2014/main" id="{24CA5BA4-A38A-4415-A188-7D54D7F37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89" y="3779034"/>
            <a:ext cx="4713888" cy="266324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8415740-1E3B-4651-A6F0-EEBA332A3970}"/>
              </a:ext>
            </a:extLst>
          </p:cNvPr>
          <p:cNvSpPr txBox="1"/>
          <p:nvPr/>
        </p:nvSpPr>
        <p:spPr>
          <a:xfrm>
            <a:off x="6550573" y="1991710"/>
            <a:ext cx="4713889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The ineffective regulation of mobile data price market has been one the biggest barriers of entry for most South Africans and a hindrance to demand for Ecommerce. </a:t>
            </a: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This could change however after a draft document of Mobile Broadband Services Regulations was published in 2021 by the Independent Communications Authority of South Africa outlining regulations that are aimed at reducing data costs for consumers.</a:t>
            </a:r>
          </a:p>
          <a:p>
            <a:endParaRPr lang="en-US">
              <a:ea typeface="+mn-lt"/>
              <a:cs typeface="+mn-lt"/>
            </a:endParaRPr>
          </a:p>
          <a:p>
            <a:pPr algn="l"/>
            <a:endParaRPr lang="en-GB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8028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9000">
              <a:schemeClr val="bg1">
                <a:lumMod val="95000"/>
              </a:schemeClr>
            </a:gs>
            <a:gs pos="30000">
              <a:schemeClr val="accent1">
                <a:lumMod val="60000"/>
                <a:lumOff val="40000"/>
              </a:schemeClr>
            </a:gs>
            <a:gs pos="56000">
              <a:schemeClr val="accent1">
                <a:lumMod val="45000"/>
                <a:lumOff val="55000"/>
              </a:schemeClr>
            </a:gs>
            <a:gs pos="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F033311C-99CA-4FDE-A387-DA26C41D50FE}"/>
              </a:ext>
            </a:extLst>
          </p:cNvPr>
          <p:cNvGrpSpPr/>
          <p:nvPr/>
        </p:nvGrpSpPr>
        <p:grpSpPr>
          <a:xfrm>
            <a:off x="2928282" y="1416015"/>
            <a:ext cx="6335436" cy="3718071"/>
            <a:chOff x="2687161" y="3731096"/>
            <a:chExt cx="5158677" cy="3027467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FFF9188-C2D3-488D-8BBE-ADAFC95CCDAD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2CBF7B3-1DF6-491B-9369-DB4A7BB6C3FB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87003D6-91EF-4B2F-BEF5-1151E6C47C7A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76B62B8-C50E-4645-9D56-D3A5A241E366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9F2EC91-E729-47F8-9BA0-6F7C520DF07A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EA71741-4B4F-44B8-A5F9-F996A28484D0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FEB6D75-53E2-43B6-BB55-4CC3A42CB9FB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9B0DCC0-F07D-4EA6-A220-FF6C7A452EEC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DBF290E-30C8-49D5-ABF5-4A3CE3A15F4F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ECC11AB-FE64-4E57-BEB7-DD68103C4FB1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84C7784-185A-4674-84AA-26B3681CCA8D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79B2515-DDD4-48F0-8362-1C10E1059AAB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33B3DB3-9E56-44E7-AB6C-3F881D2CE4BB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BD4AFBA-1AC5-4997-9FF2-81AC326A6AB9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4980E24-9384-4A00-9848-D26B7A1B5ADA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C9ABDA4-4DA8-4FD2-BEFB-3118D93C8AE1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22F876C-490D-4ABC-9D8F-8C8CA159FDD2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5ACEA4F-AFC2-4061-BAD2-0B97BD107846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B65FBDB-A37B-4E29-9EFF-75177CBAFF71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F8DD380-93B6-47AB-BF88-F672592D4836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90715B9-63CE-4324-A0A9-650F2EF3046A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11724C7-BD72-4FC6-9986-7967CE543E3E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781D6B4-0CD2-48DF-8D4B-76161F54905C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23CEF4E-561D-4974-AF91-867AB4FDCBE4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98B6920-B2D2-4170-A9BC-ED54037714CB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074F667-2DBD-4E32-ADE5-DAA6E45EC8EE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0707A36-FA8F-40D7-A32F-EFCADA77ACA0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573EBDF-C084-453D-A07B-006ACD2B9455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6954471-B319-4740-AE15-5B95FDD71DD4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1C39394-F5FE-430E-940A-39F40DD887EE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1ADCECD-E2F0-46D0-96BD-0EBF15E1F881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30F4279-FB16-4105-9AE1-C436B09BC1F3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E774745-D846-4CE0-850B-79B8E7C91B0E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85253F0-0DEF-47D4-92C6-9560AECE0F16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1B443B6-FB1D-4DC8-A4A4-16F341208675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A7F3885-A6DB-410B-A5E6-6A9D94C8E469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15EFD7D-9199-41F4-BD5B-452C8C1A85BA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9B501E9-D851-4EF4-AC6A-B4734B7433D0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0D8FD39-E5DB-4D90-90F0-4EA5F56A161A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86494BE-6C76-4EB7-8B96-8ED34AF86F9C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616ABC9-9993-41DE-A282-C1FD5BA756AA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A9170FF-2D7C-4CDE-8AE3-4B2BC579F6C4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9C3174F-A109-4E12-83F4-4F10EB575B9F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29025A4-9BEA-4F5E-85DC-51388AB703EF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E60D905-3AD1-48D2-BE41-9DAC4D085B83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010A93C-9FFF-4229-8B0B-4C9287DDCE85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BBECA5D-2912-47B9-8C17-4B1260E85254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3257741A-F55F-45B7-B87F-A37EF97B4DA5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3DF98F6-B006-45EF-A801-E38FD170529B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4ADF382-9850-4E7B-974B-7AD89D2D3ECB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21E7497-75C8-4E9F-A991-7D60737318A1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E5FE79E-A230-4C9F-8285-C5DB02F0675A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68D15B9-5F36-4FEB-BAE1-ADDE8491E3FD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F5A3C0E-9E4C-420B-9574-F8A715DA198B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7A003D5-2864-46B4-8C17-556262391D86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E73C443-AD79-4E5B-84FC-8E59A4AE98B5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F04C73DB-9DA7-4086-98ED-60EF58C1E5FA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CD218CE-1D73-4EA8-B163-B93BD8722C21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FC8C759-43CB-4BC4-BA29-1E0DC69E157F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F26BEB8-52EC-4B01-8837-6B9DAA683E0F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886784E-85C0-400D-ABB9-ED7D4D0D53CF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D3FBBC1-99B7-4067-956B-D80083F9D881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21DEA10-72FF-4069-8EC9-C9A42C2A1F36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64261162-9001-4ED8-8B99-8C5B33247CAC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8CB19D5-AE5C-4934-8C93-D86FE1B36EDD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36FC06D-A5D2-4A1B-82EB-ACD85362FE78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00A6A1B-86F5-4802-9F4A-261BF81AC306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46B77B-97E6-448F-9B5B-1274E41A763B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2D072C7-A268-4475-99BD-71BEC9B03954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1D5742AA-7A17-4ACA-8012-21E7E6D91F3E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192A900D-ADC4-4DB1-B993-AD8E5D1DEEE4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1E5F974C-702F-4081-8FA4-BCE4960CD49A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9734524-41A8-4D6A-8B60-0A0F436AC1F9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D0094-175D-4A4B-A572-74A18F3600EA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F5C3A93-EE59-4FD3-927F-8E9F2459A1E4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309A6E4-FEF9-470C-831B-3176CEF11354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B287D98-9641-4AF5-8509-7E7BDE6B0715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AE8F98D-A8FD-4CA0-8A84-B6A17AF71375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5D2C905-47D6-484E-8A8D-89D597371D05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D29909E-D9A8-4A7E-94F1-C3D1CD1EF384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89D05B6-4687-4DF1-914B-A65C26403091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F3780B6-8F69-49D8-B88A-40AAEC84989A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517E9B5-796A-4633-A298-F1E844E77FC6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C4B11CC-4472-44A8-8591-EDFF27078F4B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581608D-AE28-4930-99CC-DB2B3A2252E5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DCDCE90D-DECD-44B2-A6B5-4DCD54642036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no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CA43570-F0B2-4433-B477-62A5EB1D84F7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1F933E51-7756-42E4-968E-E9D6807F638B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7EADF7D-FFE7-44FB-8396-66012128987F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48F8579-4ED6-4628-8E79-B3B40CC5FDDD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B74DCACB-3BAA-4CB9-B8AE-267683CC0B9A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39EA4CA-62C0-4D59-8885-9EC78E072EFE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9D899FC-185E-424B-A0BC-960CA80733C5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5C13ECF-C75A-4976-95E2-B05BC1847F3F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344BCFD-10FE-46FD-B13D-0566D83121DD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BD504BE-2945-4F8A-BA0C-7C559BE4D9F1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08907E0-7CD3-42D5-A4DA-4D1B6442E25D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227EDAF-C941-4B6C-AE5C-3A4865003321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D6098D6C-2988-433D-95BB-6BA51238294E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407F0409-0A27-42F3-9FA6-BA2A8D2608F9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6023259-BAB4-4506-B2BA-FDA9C1041B83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85CB06F6-862E-46B6-8C5F-1E3F61092B8C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67A817F-38B9-4CE7-8E69-781F30A95774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1067BCC1-73BC-419B-902C-ACE35B220A20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3B0D42B6-2AB3-45E9-8D9C-CD20052F0992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D0BA919-EFA3-4D94-A446-78734B4F9B37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F7E7850-3D55-4532-896F-484D48E8128D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D419008-3F26-40ED-AE74-69BF188E9946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EA905EDE-47F5-410B-830E-27385672A2FC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AD6460E0-8FFD-408B-94EA-C1CB31EFBD6E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AF1A394E-3B5B-4ACC-A5E3-A52AF5DB5E47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16C6B323-4014-45FC-81C9-5D364B0F4B61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>
                <a:latin typeface="Arial Black" panose="020B0A04020102020204" pitchFamily="34" charset="0"/>
              </a:rPr>
              <a:t>Global Regulations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8ADD5ED-0EA4-4507-92E5-B4F7FBB6F2F6}"/>
              </a:ext>
            </a:extLst>
          </p:cNvPr>
          <p:cNvGrpSpPr/>
          <p:nvPr/>
        </p:nvGrpSpPr>
        <p:grpSpPr>
          <a:xfrm>
            <a:off x="2681334" y="4025940"/>
            <a:ext cx="6829332" cy="2832060"/>
            <a:chOff x="2681334" y="4025940"/>
            <a:chExt cx="6829332" cy="2832060"/>
          </a:xfrm>
        </p:grpSpPr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1913399E-F832-48AF-9C40-D1DE21F54A1E}"/>
                </a:ext>
              </a:extLst>
            </p:cNvPr>
            <p:cNvSpPr/>
            <p:nvPr/>
          </p:nvSpPr>
          <p:spPr>
            <a:xfrm>
              <a:off x="5533848" y="4295986"/>
              <a:ext cx="632113" cy="1064510"/>
            </a:xfrm>
            <a:custGeom>
              <a:avLst/>
              <a:gdLst>
                <a:gd name="connsiteX0" fmla="*/ 604713 w 632113"/>
                <a:gd name="connsiteY0" fmla="*/ 174215 h 1064510"/>
                <a:gd name="connsiteX1" fmla="*/ 588499 w 632113"/>
                <a:gd name="connsiteY1" fmla="*/ 201913 h 1064510"/>
                <a:gd name="connsiteX2" fmla="*/ 578028 w 632113"/>
                <a:gd name="connsiteY2" fmla="*/ 240420 h 1064510"/>
                <a:gd name="connsiteX3" fmla="*/ 551680 w 632113"/>
                <a:gd name="connsiteY3" fmla="*/ 85039 h 1064510"/>
                <a:gd name="connsiteX4" fmla="*/ 426362 w 632113"/>
                <a:gd name="connsiteY4" fmla="*/ 15118 h 1064510"/>
                <a:gd name="connsiteX5" fmla="*/ 423322 w 632113"/>
                <a:gd name="connsiteY5" fmla="*/ 16469 h 1064510"/>
                <a:gd name="connsiteX6" fmla="*/ 117965 w 632113"/>
                <a:gd name="connsiteY6" fmla="*/ 51599 h 1064510"/>
                <a:gd name="connsiteX7" fmla="*/ 44328 w 632113"/>
                <a:gd name="connsiteY7" fmla="*/ 112738 h 1064510"/>
                <a:gd name="connsiteX8" fmla="*/ 59866 w 632113"/>
                <a:gd name="connsiteY8" fmla="*/ 288048 h 1064510"/>
                <a:gd name="connsiteX9" fmla="*/ 47368 w 632113"/>
                <a:gd name="connsiteY9" fmla="*/ 249203 h 1064510"/>
                <a:gd name="connsiteX10" fmla="*/ 24736 w 632113"/>
                <a:gd name="connsiteY10" fmla="*/ 199549 h 1064510"/>
                <a:gd name="connsiteX11" fmla="*/ 7171 w 632113"/>
                <a:gd name="connsiteY11" fmla="*/ 217451 h 1064510"/>
                <a:gd name="connsiteX12" fmla="*/ 60204 w 632113"/>
                <a:gd name="connsiteY12" fmla="*/ 401882 h 1064510"/>
                <a:gd name="connsiteX13" fmla="*/ 80471 w 632113"/>
                <a:gd name="connsiteY13" fmla="*/ 425864 h 1064510"/>
                <a:gd name="connsiteX14" fmla="*/ 136543 w 632113"/>
                <a:gd name="connsiteY14" fmla="*/ 577192 h 1064510"/>
                <a:gd name="connsiteX15" fmla="*/ 129787 w 632113"/>
                <a:gd name="connsiteY15" fmla="*/ 618064 h 1064510"/>
                <a:gd name="connsiteX16" fmla="*/ 128436 w 632113"/>
                <a:gd name="connsiteY16" fmla="*/ 617388 h 1064510"/>
                <a:gd name="connsiteX17" fmla="*/ 92293 w 632113"/>
                <a:gd name="connsiteY17" fmla="*/ 795401 h 1064510"/>
                <a:gd name="connsiteX18" fmla="*/ 344281 w 632113"/>
                <a:gd name="connsiteY18" fmla="*/ 1063602 h 1064510"/>
                <a:gd name="connsiteX19" fmla="*/ 353401 w 632113"/>
                <a:gd name="connsiteY19" fmla="*/ 1060900 h 1064510"/>
                <a:gd name="connsiteX20" fmla="*/ 551005 w 632113"/>
                <a:gd name="connsiteY20" fmla="*/ 745746 h 1064510"/>
                <a:gd name="connsiteX21" fmla="*/ 534454 w 632113"/>
                <a:gd name="connsiteY21" fmla="*/ 617051 h 1064510"/>
                <a:gd name="connsiteX22" fmla="*/ 535805 w 632113"/>
                <a:gd name="connsiteY22" fmla="*/ 558614 h 1064510"/>
                <a:gd name="connsiteX23" fmla="*/ 605388 w 632113"/>
                <a:gd name="connsiteY23" fmla="*/ 352903 h 1064510"/>
                <a:gd name="connsiteX24" fmla="*/ 620927 w 632113"/>
                <a:gd name="connsiteY24" fmla="*/ 314395 h 1064510"/>
                <a:gd name="connsiteX25" fmla="*/ 632073 w 632113"/>
                <a:gd name="connsiteY25" fmla="*/ 210695 h 1064510"/>
                <a:gd name="connsiteX26" fmla="*/ 604713 w 632113"/>
                <a:gd name="connsiteY26" fmla="*/ 174215 h 106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32113" h="1064510">
                  <a:moveTo>
                    <a:pt x="604713" y="174215"/>
                  </a:moveTo>
                  <a:cubicBezTo>
                    <a:pt x="595593" y="181308"/>
                    <a:pt x="591539" y="191442"/>
                    <a:pt x="588499" y="201913"/>
                  </a:cubicBezTo>
                  <a:cubicBezTo>
                    <a:pt x="584783" y="214749"/>
                    <a:pt x="581406" y="227585"/>
                    <a:pt x="578028" y="240420"/>
                  </a:cubicBezTo>
                  <a:cubicBezTo>
                    <a:pt x="576339" y="232651"/>
                    <a:pt x="556410" y="115102"/>
                    <a:pt x="551680" y="85039"/>
                  </a:cubicBezTo>
                  <a:cubicBezTo>
                    <a:pt x="538169" y="1607"/>
                    <a:pt x="503040" y="-17647"/>
                    <a:pt x="426362" y="15118"/>
                  </a:cubicBezTo>
                  <a:cubicBezTo>
                    <a:pt x="425349" y="15456"/>
                    <a:pt x="424336" y="16131"/>
                    <a:pt x="423322" y="16469"/>
                  </a:cubicBezTo>
                  <a:cubicBezTo>
                    <a:pt x="325703" y="63421"/>
                    <a:pt x="223016" y="68488"/>
                    <a:pt x="117965" y="51599"/>
                  </a:cubicBezTo>
                  <a:cubicBezTo>
                    <a:pt x="73039" y="44168"/>
                    <a:pt x="39261" y="67812"/>
                    <a:pt x="44328" y="112738"/>
                  </a:cubicBezTo>
                  <a:cubicBezTo>
                    <a:pt x="50070" y="161717"/>
                    <a:pt x="59866" y="288048"/>
                    <a:pt x="59866" y="288048"/>
                  </a:cubicBezTo>
                  <a:cubicBezTo>
                    <a:pt x="55812" y="275212"/>
                    <a:pt x="51759" y="262039"/>
                    <a:pt x="47368" y="249203"/>
                  </a:cubicBezTo>
                  <a:cubicBezTo>
                    <a:pt x="41288" y="231976"/>
                    <a:pt x="38586" y="213060"/>
                    <a:pt x="24736" y="199549"/>
                  </a:cubicBezTo>
                  <a:cubicBezTo>
                    <a:pt x="16292" y="203264"/>
                    <a:pt x="10212" y="209006"/>
                    <a:pt x="7171" y="217451"/>
                  </a:cubicBezTo>
                  <a:cubicBezTo>
                    <a:pt x="-13433" y="273861"/>
                    <a:pt x="12238" y="364050"/>
                    <a:pt x="60204" y="401882"/>
                  </a:cubicBezTo>
                  <a:cubicBezTo>
                    <a:pt x="68648" y="408637"/>
                    <a:pt x="77768" y="414042"/>
                    <a:pt x="80471" y="425864"/>
                  </a:cubicBezTo>
                  <a:cubicBezTo>
                    <a:pt x="87902" y="460318"/>
                    <a:pt x="98373" y="508284"/>
                    <a:pt x="136543" y="577192"/>
                  </a:cubicBezTo>
                  <a:cubicBezTo>
                    <a:pt x="134854" y="592730"/>
                    <a:pt x="133165" y="611308"/>
                    <a:pt x="129787" y="618064"/>
                  </a:cubicBezTo>
                  <a:lnTo>
                    <a:pt x="128436" y="617388"/>
                  </a:lnTo>
                  <a:cubicBezTo>
                    <a:pt x="102089" y="659274"/>
                    <a:pt x="75066" y="753516"/>
                    <a:pt x="92293" y="795401"/>
                  </a:cubicBezTo>
                  <a:cubicBezTo>
                    <a:pt x="116614" y="854851"/>
                    <a:pt x="339889" y="1059549"/>
                    <a:pt x="344281" y="1063602"/>
                  </a:cubicBezTo>
                  <a:cubicBezTo>
                    <a:pt x="345632" y="1066304"/>
                    <a:pt x="350699" y="1062251"/>
                    <a:pt x="353401" y="1060900"/>
                  </a:cubicBezTo>
                  <a:cubicBezTo>
                    <a:pt x="368601" y="1047388"/>
                    <a:pt x="524658" y="949093"/>
                    <a:pt x="551005" y="745746"/>
                  </a:cubicBezTo>
                  <a:cubicBezTo>
                    <a:pt x="556747" y="702510"/>
                    <a:pt x="569583" y="655896"/>
                    <a:pt x="534454" y="617051"/>
                  </a:cubicBezTo>
                  <a:cubicBezTo>
                    <a:pt x="533778" y="614010"/>
                    <a:pt x="533440" y="597459"/>
                    <a:pt x="535805" y="558614"/>
                  </a:cubicBezTo>
                  <a:cubicBezTo>
                    <a:pt x="566205" y="469439"/>
                    <a:pt x="569921" y="380601"/>
                    <a:pt x="605388" y="352903"/>
                  </a:cubicBezTo>
                  <a:cubicBezTo>
                    <a:pt x="614846" y="345472"/>
                    <a:pt x="618224" y="327907"/>
                    <a:pt x="620927" y="314395"/>
                  </a:cubicBezTo>
                  <a:cubicBezTo>
                    <a:pt x="627682" y="280279"/>
                    <a:pt x="630384" y="245487"/>
                    <a:pt x="632073" y="210695"/>
                  </a:cubicBezTo>
                  <a:cubicBezTo>
                    <a:pt x="632749" y="190428"/>
                    <a:pt x="624980" y="178268"/>
                    <a:pt x="604713" y="174215"/>
                  </a:cubicBezTo>
                  <a:close/>
                </a:path>
              </a:pathLst>
            </a:custGeom>
            <a:solidFill>
              <a:srgbClr val="EABB8B"/>
            </a:solidFill>
            <a:ln w="6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1081770-E004-4F8D-AEAA-8C17609F47AC}"/>
                </a:ext>
              </a:extLst>
            </p:cNvPr>
            <p:cNvSpPr/>
            <p:nvPr/>
          </p:nvSpPr>
          <p:spPr>
            <a:xfrm>
              <a:off x="5495711" y="4025940"/>
              <a:ext cx="661765" cy="563160"/>
            </a:xfrm>
            <a:custGeom>
              <a:avLst/>
              <a:gdLst>
                <a:gd name="connsiteX0" fmla="*/ 85505 w 661765"/>
                <a:gd name="connsiteY0" fmla="*/ 524315 h 563160"/>
                <a:gd name="connsiteX1" fmla="*/ 98003 w 661765"/>
                <a:gd name="connsiteY1" fmla="*/ 563160 h 563160"/>
                <a:gd name="connsiteX2" fmla="*/ 82464 w 661765"/>
                <a:gd name="connsiteY2" fmla="*/ 387850 h 563160"/>
                <a:gd name="connsiteX3" fmla="*/ 156102 w 661765"/>
                <a:gd name="connsiteY3" fmla="*/ 326711 h 563160"/>
                <a:gd name="connsiteX4" fmla="*/ 461459 w 661765"/>
                <a:gd name="connsiteY4" fmla="*/ 291582 h 563160"/>
                <a:gd name="connsiteX5" fmla="*/ 464499 w 661765"/>
                <a:gd name="connsiteY5" fmla="*/ 290230 h 563160"/>
                <a:gd name="connsiteX6" fmla="*/ 589817 w 661765"/>
                <a:gd name="connsiteY6" fmla="*/ 360152 h 563160"/>
                <a:gd name="connsiteX7" fmla="*/ 616164 w 661765"/>
                <a:gd name="connsiteY7" fmla="*/ 515533 h 563160"/>
                <a:gd name="connsiteX8" fmla="*/ 626636 w 661765"/>
                <a:gd name="connsiteY8" fmla="*/ 477025 h 563160"/>
                <a:gd name="connsiteX9" fmla="*/ 642849 w 661765"/>
                <a:gd name="connsiteY9" fmla="*/ 449327 h 563160"/>
                <a:gd name="connsiteX10" fmla="*/ 658387 w 661765"/>
                <a:gd name="connsiteY10" fmla="*/ 333467 h 563160"/>
                <a:gd name="connsiteX11" fmla="*/ 624609 w 661765"/>
                <a:gd name="connsiteY11" fmla="*/ 138903 h 563160"/>
                <a:gd name="connsiteX12" fmla="*/ 472606 w 661765"/>
                <a:gd name="connsiteY12" fmla="*/ 25069 h 563160"/>
                <a:gd name="connsiteX13" fmla="*/ 288851 w 661765"/>
                <a:gd name="connsiteY13" fmla="*/ 8180 h 563160"/>
                <a:gd name="connsiteX14" fmla="*/ 69629 w 661765"/>
                <a:gd name="connsiteY14" fmla="*/ 118636 h 563160"/>
                <a:gd name="connsiteX15" fmla="*/ 2072 w 661765"/>
                <a:gd name="connsiteY15" fmla="*/ 228078 h 563160"/>
                <a:gd name="connsiteX16" fmla="*/ 22677 w 661765"/>
                <a:gd name="connsiteY16" fmla="*/ 351707 h 563160"/>
                <a:gd name="connsiteX17" fmla="*/ 62535 w 661765"/>
                <a:gd name="connsiteY17" fmla="*/ 474999 h 563160"/>
                <a:gd name="connsiteX18" fmla="*/ 62535 w 661765"/>
                <a:gd name="connsiteY18" fmla="*/ 474999 h 563160"/>
                <a:gd name="connsiteX19" fmla="*/ 85505 w 661765"/>
                <a:gd name="connsiteY19" fmla="*/ 524315 h 563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61765" h="563160">
                  <a:moveTo>
                    <a:pt x="85505" y="524315"/>
                  </a:moveTo>
                  <a:cubicBezTo>
                    <a:pt x="89896" y="537151"/>
                    <a:pt x="93949" y="550325"/>
                    <a:pt x="98003" y="563160"/>
                  </a:cubicBezTo>
                  <a:cubicBezTo>
                    <a:pt x="98003" y="563160"/>
                    <a:pt x="88207" y="436829"/>
                    <a:pt x="82464" y="387850"/>
                  </a:cubicBezTo>
                  <a:cubicBezTo>
                    <a:pt x="77398" y="342925"/>
                    <a:pt x="111176" y="319618"/>
                    <a:pt x="156102" y="326711"/>
                  </a:cubicBezTo>
                  <a:cubicBezTo>
                    <a:pt x="261153" y="343600"/>
                    <a:pt x="363501" y="338534"/>
                    <a:pt x="461459" y="291582"/>
                  </a:cubicBezTo>
                  <a:cubicBezTo>
                    <a:pt x="462472" y="291244"/>
                    <a:pt x="463486" y="290568"/>
                    <a:pt x="464499" y="290230"/>
                  </a:cubicBezTo>
                  <a:cubicBezTo>
                    <a:pt x="541176" y="257465"/>
                    <a:pt x="576306" y="276381"/>
                    <a:pt x="589817" y="360152"/>
                  </a:cubicBezTo>
                  <a:cubicBezTo>
                    <a:pt x="594546" y="390215"/>
                    <a:pt x="614475" y="507764"/>
                    <a:pt x="616164" y="515533"/>
                  </a:cubicBezTo>
                  <a:cubicBezTo>
                    <a:pt x="619542" y="502697"/>
                    <a:pt x="622920" y="489861"/>
                    <a:pt x="626636" y="477025"/>
                  </a:cubicBezTo>
                  <a:cubicBezTo>
                    <a:pt x="629676" y="466554"/>
                    <a:pt x="633729" y="456420"/>
                    <a:pt x="642849" y="449327"/>
                  </a:cubicBezTo>
                  <a:cubicBezTo>
                    <a:pt x="641498" y="409806"/>
                    <a:pt x="654334" y="371974"/>
                    <a:pt x="658387" y="333467"/>
                  </a:cubicBezTo>
                  <a:cubicBezTo>
                    <a:pt x="665481" y="265572"/>
                    <a:pt x="664468" y="194637"/>
                    <a:pt x="624609" y="138903"/>
                  </a:cubicBezTo>
                  <a:cubicBezTo>
                    <a:pt x="587791" y="87560"/>
                    <a:pt x="535096" y="46012"/>
                    <a:pt x="472606" y="25069"/>
                  </a:cubicBezTo>
                  <a:cubicBezTo>
                    <a:pt x="413493" y="5140"/>
                    <a:pt x="357421" y="-10060"/>
                    <a:pt x="288851" y="8180"/>
                  </a:cubicBezTo>
                  <a:cubicBezTo>
                    <a:pt x="205418" y="30474"/>
                    <a:pt x="127052" y="49052"/>
                    <a:pt x="69629" y="118636"/>
                  </a:cubicBezTo>
                  <a:cubicBezTo>
                    <a:pt x="41930" y="152414"/>
                    <a:pt x="8152" y="186868"/>
                    <a:pt x="2072" y="228078"/>
                  </a:cubicBezTo>
                  <a:cubicBezTo>
                    <a:pt x="-4008" y="267599"/>
                    <a:pt x="3423" y="312186"/>
                    <a:pt x="22677" y="351707"/>
                  </a:cubicBezTo>
                  <a:cubicBezTo>
                    <a:pt x="41930" y="390552"/>
                    <a:pt x="58144" y="431087"/>
                    <a:pt x="62535" y="474999"/>
                  </a:cubicBezTo>
                  <a:lnTo>
                    <a:pt x="62535" y="474999"/>
                  </a:lnTo>
                  <a:cubicBezTo>
                    <a:pt x="77060" y="488172"/>
                    <a:pt x="79424" y="507088"/>
                    <a:pt x="85505" y="524315"/>
                  </a:cubicBezTo>
                  <a:close/>
                </a:path>
              </a:pathLst>
            </a:custGeom>
            <a:solidFill>
              <a:srgbClr val="363636"/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C51E175-192A-44F5-A3F8-2BE6D5D0C160}"/>
                </a:ext>
              </a:extLst>
            </p:cNvPr>
            <p:cNvSpPr/>
            <p:nvPr/>
          </p:nvSpPr>
          <p:spPr>
            <a:xfrm>
              <a:off x="5555779" y="4467369"/>
              <a:ext cx="592712" cy="253174"/>
            </a:xfrm>
            <a:custGeom>
              <a:avLst/>
              <a:gdLst>
                <a:gd name="connsiteX0" fmla="*/ 590212 w 592712"/>
                <a:gd name="connsiteY0" fmla="*/ 3507 h 253174"/>
                <a:gd name="connsiteX1" fmla="*/ 579066 w 592712"/>
                <a:gd name="connsiteY1" fmla="*/ 2156 h 253174"/>
                <a:gd name="connsiteX2" fmla="*/ 562176 w 592712"/>
                <a:gd name="connsiteY2" fmla="*/ 48432 h 253174"/>
                <a:gd name="connsiteX3" fmla="*/ 519615 w 592712"/>
                <a:gd name="connsiteY3" fmla="*/ 85926 h 253174"/>
                <a:gd name="connsiteX4" fmla="*/ 446316 w 592712"/>
                <a:gd name="connsiteY4" fmla="*/ 90318 h 253174"/>
                <a:gd name="connsiteX5" fmla="*/ 323025 w 592712"/>
                <a:gd name="connsiteY5" fmla="*/ 118691 h 253174"/>
                <a:gd name="connsiteX6" fmla="*/ 303433 w 592712"/>
                <a:gd name="connsiteY6" fmla="*/ 131527 h 253174"/>
                <a:gd name="connsiteX7" fmla="*/ 263575 w 592712"/>
                <a:gd name="connsiteY7" fmla="*/ 132541 h 253174"/>
                <a:gd name="connsiteX8" fmla="*/ 244321 w 592712"/>
                <a:gd name="connsiteY8" fmla="*/ 121056 h 253174"/>
                <a:gd name="connsiteX9" fmla="*/ 160213 w 592712"/>
                <a:gd name="connsiteY9" fmla="*/ 108220 h 253174"/>
                <a:gd name="connsiteX10" fmla="*/ 62593 w 592712"/>
                <a:gd name="connsiteY10" fmla="*/ 106531 h 253174"/>
                <a:gd name="connsiteX11" fmla="*/ 27801 w 592712"/>
                <a:gd name="connsiteY11" fmla="*/ 83562 h 253174"/>
                <a:gd name="connsiteX12" fmla="*/ 1116 w 592712"/>
                <a:gd name="connsiteY12" fmla="*/ 15667 h 253174"/>
                <a:gd name="connsiteX13" fmla="*/ 2805 w 592712"/>
                <a:gd name="connsiteY13" fmla="*/ 27490 h 253174"/>
                <a:gd name="connsiteX14" fmla="*/ 778 w 592712"/>
                <a:gd name="connsiteY14" fmla="*/ 51810 h 253174"/>
                <a:gd name="connsiteX15" fmla="*/ 39285 w 592712"/>
                <a:gd name="connsiteY15" fmla="*/ 175777 h 253174"/>
                <a:gd name="connsiteX16" fmla="*/ 131501 w 592712"/>
                <a:gd name="connsiteY16" fmla="*/ 252116 h 253174"/>
                <a:gd name="connsiteX17" fmla="*/ 198720 w 592712"/>
                <a:gd name="connsiteY17" fmla="*/ 253130 h 253174"/>
                <a:gd name="connsiteX18" fmla="*/ 268641 w 592712"/>
                <a:gd name="connsiteY18" fmla="*/ 206853 h 253174"/>
                <a:gd name="connsiteX19" fmla="*/ 310189 w 592712"/>
                <a:gd name="connsiteY19" fmla="*/ 206178 h 253174"/>
                <a:gd name="connsiteX20" fmla="*/ 360181 w 592712"/>
                <a:gd name="connsiteY20" fmla="*/ 245699 h 253174"/>
                <a:gd name="connsiteX21" fmla="*/ 454423 w 592712"/>
                <a:gd name="connsiteY21" fmla="*/ 245699 h 253174"/>
                <a:gd name="connsiteX22" fmla="*/ 538531 w 592712"/>
                <a:gd name="connsiteY22" fmla="*/ 185573 h 253174"/>
                <a:gd name="connsiteX23" fmla="*/ 585146 w 592712"/>
                <a:gd name="connsiteY23" fmla="*/ 30192 h 253174"/>
                <a:gd name="connsiteX24" fmla="*/ 591564 w 592712"/>
                <a:gd name="connsiteY24" fmla="*/ 4182 h 253174"/>
                <a:gd name="connsiteX25" fmla="*/ 590212 w 592712"/>
                <a:gd name="connsiteY25" fmla="*/ 3507 h 253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92712" h="253174">
                  <a:moveTo>
                    <a:pt x="590212" y="3507"/>
                  </a:moveTo>
                  <a:cubicBezTo>
                    <a:pt x="587510" y="467"/>
                    <a:pt x="580755" y="-1898"/>
                    <a:pt x="579066" y="2156"/>
                  </a:cubicBezTo>
                  <a:lnTo>
                    <a:pt x="562176" y="48432"/>
                  </a:lnTo>
                  <a:cubicBezTo>
                    <a:pt x="554745" y="68024"/>
                    <a:pt x="540220" y="85251"/>
                    <a:pt x="519615" y="85926"/>
                  </a:cubicBezTo>
                  <a:lnTo>
                    <a:pt x="446316" y="90318"/>
                  </a:lnTo>
                  <a:cubicBezTo>
                    <a:pt x="405444" y="96735"/>
                    <a:pt x="358154" y="101127"/>
                    <a:pt x="323025" y="118691"/>
                  </a:cubicBezTo>
                  <a:lnTo>
                    <a:pt x="303433" y="131527"/>
                  </a:lnTo>
                  <a:cubicBezTo>
                    <a:pt x="291273" y="139296"/>
                    <a:pt x="276073" y="139972"/>
                    <a:pt x="263575" y="132541"/>
                  </a:cubicBezTo>
                  <a:lnTo>
                    <a:pt x="244321" y="121056"/>
                  </a:lnTo>
                  <a:cubicBezTo>
                    <a:pt x="219325" y="110247"/>
                    <a:pt x="187235" y="108220"/>
                    <a:pt x="160213" y="108220"/>
                  </a:cubicBezTo>
                  <a:lnTo>
                    <a:pt x="62593" y="106531"/>
                  </a:lnTo>
                  <a:cubicBezTo>
                    <a:pt x="45703" y="106531"/>
                    <a:pt x="35908" y="98424"/>
                    <a:pt x="27801" y="83562"/>
                  </a:cubicBezTo>
                  <a:lnTo>
                    <a:pt x="1116" y="15667"/>
                  </a:lnTo>
                  <a:cubicBezTo>
                    <a:pt x="1791" y="19721"/>
                    <a:pt x="2129" y="23436"/>
                    <a:pt x="2805" y="27490"/>
                  </a:cubicBezTo>
                  <a:cubicBezTo>
                    <a:pt x="2129" y="35596"/>
                    <a:pt x="-1586" y="44041"/>
                    <a:pt x="778" y="51810"/>
                  </a:cubicBezTo>
                  <a:cubicBezTo>
                    <a:pt x="12938" y="93358"/>
                    <a:pt x="23747" y="135243"/>
                    <a:pt x="39285" y="175777"/>
                  </a:cubicBezTo>
                  <a:cubicBezTo>
                    <a:pt x="61241" y="232525"/>
                    <a:pt x="71713" y="252792"/>
                    <a:pt x="131501" y="252116"/>
                  </a:cubicBezTo>
                  <a:cubicBezTo>
                    <a:pt x="143323" y="251779"/>
                    <a:pt x="186897" y="253468"/>
                    <a:pt x="198720" y="253130"/>
                  </a:cubicBezTo>
                  <a:cubicBezTo>
                    <a:pt x="227094" y="252792"/>
                    <a:pt x="252090" y="233201"/>
                    <a:pt x="268641" y="206853"/>
                  </a:cubicBezTo>
                  <a:cubicBezTo>
                    <a:pt x="280802" y="187600"/>
                    <a:pt x="297015" y="186924"/>
                    <a:pt x="310189" y="206178"/>
                  </a:cubicBezTo>
                  <a:cubicBezTo>
                    <a:pt x="322687" y="224418"/>
                    <a:pt x="340252" y="244347"/>
                    <a:pt x="360181" y="245699"/>
                  </a:cubicBezTo>
                  <a:cubicBezTo>
                    <a:pt x="391595" y="247725"/>
                    <a:pt x="423347" y="249076"/>
                    <a:pt x="454423" y="245699"/>
                  </a:cubicBezTo>
                  <a:cubicBezTo>
                    <a:pt x="492593" y="241645"/>
                    <a:pt x="520967" y="226445"/>
                    <a:pt x="538531" y="185573"/>
                  </a:cubicBezTo>
                  <a:cubicBezTo>
                    <a:pt x="559812" y="134905"/>
                    <a:pt x="570959" y="82549"/>
                    <a:pt x="585146" y="30192"/>
                  </a:cubicBezTo>
                  <a:cubicBezTo>
                    <a:pt x="587848" y="20058"/>
                    <a:pt x="595617" y="13640"/>
                    <a:pt x="591564" y="4182"/>
                  </a:cubicBezTo>
                  <a:cubicBezTo>
                    <a:pt x="590888" y="4858"/>
                    <a:pt x="590550" y="4182"/>
                    <a:pt x="590212" y="3507"/>
                  </a:cubicBezTo>
                  <a:close/>
                </a:path>
              </a:pathLst>
            </a:custGeom>
            <a:solidFill>
              <a:srgbClr val="363636"/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C5206826-4F5F-45FA-BC4B-6E85ADCFA188}"/>
                </a:ext>
              </a:extLst>
            </p:cNvPr>
            <p:cNvSpPr/>
            <p:nvPr/>
          </p:nvSpPr>
          <p:spPr>
            <a:xfrm>
              <a:off x="4920528" y="4979917"/>
              <a:ext cx="1929421" cy="1381560"/>
            </a:xfrm>
            <a:custGeom>
              <a:avLst/>
              <a:gdLst>
                <a:gd name="connsiteX0" fmla="*/ 1904073 w 1929421"/>
                <a:gd name="connsiteY0" fmla="*/ 996127 h 1381560"/>
                <a:gd name="connsiteX1" fmla="*/ 1857121 w 1929421"/>
                <a:gd name="connsiteY1" fmla="*/ 805954 h 1381560"/>
                <a:gd name="connsiteX2" fmla="*/ 1707145 w 1929421"/>
                <a:gd name="connsiteY2" fmla="*/ 233747 h 1381560"/>
                <a:gd name="connsiteX3" fmla="*/ 1687553 w 1929421"/>
                <a:gd name="connsiteY3" fmla="*/ 214493 h 1381560"/>
                <a:gd name="connsiteX4" fmla="*/ 1417663 w 1929421"/>
                <a:gd name="connsiteY4" fmla="*/ 91877 h 1381560"/>
                <a:gd name="connsiteX5" fmla="*/ 1211614 w 1929421"/>
                <a:gd name="connsiteY5" fmla="*/ 0 h 1381560"/>
                <a:gd name="connsiteX6" fmla="*/ 1072109 w 1929421"/>
                <a:gd name="connsiteY6" fmla="*/ 257054 h 1381560"/>
                <a:gd name="connsiteX7" fmla="*/ 960640 w 1929421"/>
                <a:gd name="connsiteY7" fmla="*/ 380008 h 1381560"/>
                <a:gd name="connsiteX8" fmla="*/ 895448 w 1929421"/>
                <a:gd name="connsiteY8" fmla="*/ 316167 h 1381560"/>
                <a:gd name="connsiteX9" fmla="*/ 669808 w 1929421"/>
                <a:gd name="connsiteY9" fmla="*/ 12160 h 1381560"/>
                <a:gd name="connsiteX10" fmla="*/ 563405 w 1929421"/>
                <a:gd name="connsiteY10" fmla="*/ 69584 h 1381560"/>
                <a:gd name="connsiteX11" fmla="*/ 461394 w 1929421"/>
                <a:gd name="connsiteY11" fmla="*/ 110793 h 1381560"/>
                <a:gd name="connsiteX12" fmla="*/ 354654 w 1929421"/>
                <a:gd name="connsiteY12" fmla="*/ 150314 h 1381560"/>
                <a:gd name="connsiteX13" fmla="*/ 239132 w 1929421"/>
                <a:gd name="connsiteY13" fmla="*/ 214156 h 1381560"/>
                <a:gd name="connsiteX14" fmla="*/ 220216 w 1929421"/>
                <a:gd name="connsiteY14" fmla="*/ 234423 h 1381560"/>
                <a:gd name="connsiteX15" fmla="*/ 18896 w 1929421"/>
                <a:gd name="connsiteY15" fmla="*/ 997816 h 1381560"/>
                <a:gd name="connsiteX16" fmla="*/ 9776 w 1929421"/>
                <a:gd name="connsiteY16" fmla="*/ 1175491 h 1381560"/>
                <a:gd name="connsiteX17" fmla="*/ 19910 w 1929421"/>
                <a:gd name="connsiteY17" fmla="*/ 1226496 h 1381560"/>
                <a:gd name="connsiteX18" fmla="*/ 60444 w 1929421"/>
                <a:gd name="connsiteY18" fmla="*/ 1309929 h 1381560"/>
                <a:gd name="connsiteX19" fmla="*/ 83413 w 1929421"/>
                <a:gd name="connsiteY19" fmla="*/ 1374784 h 1381560"/>
                <a:gd name="connsiteX20" fmla="*/ 83413 w 1929421"/>
                <a:gd name="connsiteY20" fmla="*/ 1374784 h 1381560"/>
                <a:gd name="connsiteX21" fmla="*/ 88480 w 1929421"/>
                <a:gd name="connsiteY21" fmla="*/ 1375797 h 1381560"/>
                <a:gd name="connsiteX22" fmla="*/ 1752408 w 1929421"/>
                <a:gd name="connsiteY22" fmla="*/ 1381540 h 1381560"/>
                <a:gd name="connsiteX23" fmla="*/ 1843609 w 1929421"/>
                <a:gd name="connsiteY23" fmla="*/ 1334250 h 1381560"/>
                <a:gd name="connsiteX24" fmla="*/ 1929407 w 1929421"/>
                <a:gd name="connsiteY24" fmla="*/ 1091045 h 1381560"/>
                <a:gd name="connsiteX25" fmla="*/ 1904073 w 1929421"/>
                <a:gd name="connsiteY25" fmla="*/ 996127 h 1381560"/>
                <a:gd name="connsiteX26" fmla="*/ 1607836 w 1929421"/>
                <a:gd name="connsiteY26" fmla="*/ 333056 h 1381560"/>
                <a:gd name="connsiteX27" fmla="*/ 1609187 w 1929421"/>
                <a:gd name="connsiteY27" fmla="*/ 331029 h 1381560"/>
                <a:gd name="connsiteX28" fmla="*/ 1607836 w 1929421"/>
                <a:gd name="connsiteY28" fmla="*/ 333056 h 138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929421" h="1381560">
                  <a:moveTo>
                    <a:pt x="1904073" y="996127"/>
                  </a:moveTo>
                  <a:cubicBezTo>
                    <a:pt x="1871984" y="917423"/>
                    <a:pt x="1874348" y="889050"/>
                    <a:pt x="1857121" y="805954"/>
                  </a:cubicBezTo>
                  <a:cubicBezTo>
                    <a:pt x="1828071" y="665774"/>
                    <a:pt x="1743288" y="277997"/>
                    <a:pt x="1707145" y="233747"/>
                  </a:cubicBezTo>
                  <a:cubicBezTo>
                    <a:pt x="1696673" y="231045"/>
                    <a:pt x="1689242" y="223276"/>
                    <a:pt x="1687553" y="214493"/>
                  </a:cubicBezTo>
                  <a:cubicBezTo>
                    <a:pt x="1603782" y="160110"/>
                    <a:pt x="1506838" y="134776"/>
                    <a:pt x="1417663" y="91877"/>
                  </a:cubicBezTo>
                  <a:cubicBezTo>
                    <a:pt x="1350444" y="59450"/>
                    <a:pt x="1275118" y="42899"/>
                    <a:pt x="1211614" y="0"/>
                  </a:cubicBezTo>
                  <a:cubicBezTo>
                    <a:pt x="1202494" y="3378"/>
                    <a:pt x="1073798" y="248610"/>
                    <a:pt x="1072109" y="257054"/>
                  </a:cubicBezTo>
                  <a:cubicBezTo>
                    <a:pt x="1066367" y="285090"/>
                    <a:pt x="966045" y="383724"/>
                    <a:pt x="960640" y="380008"/>
                  </a:cubicBezTo>
                  <a:cubicBezTo>
                    <a:pt x="946791" y="370212"/>
                    <a:pt x="914026" y="340487"/>
                    <a:pt x="895448" y="316167"/>
                  </a:cubicBezTo>
                  <a:cubicBezTo>
                    <a:pt x="884639" y="301980"/>
                    <a:pt x="695141" y="5067"/>
                    <a:pt x="669808" y="12160"/>
                  </a:cubicBezTo>
                  <a:cubicBezTo>
                    <a:pt x="640420" y="42899"/>
                    <a:pt x="604953" y="60126"/>
                    <a:pt x="563405" y="69584"/>
                  </a:cubicBezTo>
                  <a:cubicBezTo>
                    <a:pt x="527600" y="77353"/>
                    <a:pt x="492133" y="89175"/>
                    <a:pt x="461394" y="110793"/>
                  </a:cubicBezTo>
                  <a:cubicBezTo>
                    <a:pt x="429305" y="133425"/>
                    <a:pt x="397215" y="155043"/>
                    <a:pt x="354654" y="150314"/>
                  </a:cubicBezTo>
                  <a:cubicBezTo>
                    <a:pt x="346210" y="149301"/>
                    <a:pt x="268519" y="195915"/>
                    <a:pt x="239132" y="214156"/>
                  </a:cubicBezTo>
                  <a:cubicBezTo>
                    <a:pt x="232714" y="229018"/>
                    <a:pt x="233052" y="226991"/>
                    <a:pt x="220216" y="234423"/>
                  </a:cubicBezTo>
                  <a:cubicBezTo>
                    <a:pt x="143201" y="353661"/>
                    <a:pt x="54026" y="903237"/>
                    <a:pt x="18896" y="997816"/>
                  </a:cubicBezTo>
                  <a:cubicBezTo>
                    <a:pt x="-3735" y="1058280"/>
                    <a:pt x="-5086" y="1115365"/>
                    <a:pt x="9776" y="1175491"/>
                  </a:cubicBezTo>
                  <a:cubicBezTo>
                    <a:pt x="13830" y="1192380"/>
                    <a:pt x="17207" y="1209269"/>
                    <a:pt x="19910" y="1226496"/>
                  </a:cubicBezTo>
                  <a:cubicBezTo>
                    <a:pt x="24976" y="1258586"/>
                    <a:pt x="37474" y="1286960"/>
                    <a:pt x="60444" y="1309929"/>
                  </a:cubicBezTo>
                  <a:cubicBezTo>
                    <a:pt x="78684" y="1328170"/>
                    <a:pt x="86116" y="1349450"/>
                    <a:pt x="83413" y="1374784"/>
                  </a:cubicBezTo>
                  <a:cubicBezTo>
                    <a:pt x="83413" y="1374784"/>
                    <a:pt x="83413" y="1374784"/>
                    <a:pt x="83413" y="1374784"/>
                  </a:cubicBezTo>
                  <a:cubicBezTo>
                    <a:pt x="83751" y="1376811"/>
                    <a:pt x="87129" y="1377486"/>
                    <a:pt x="88480" y="1375797"/>
                  </a:cubicBezTo>
                  <a:cubicBezTo>
                    <a:pt x="88480" y="1354517"/>
                    <a:pt x="1710523" y="1380864"/>
                    <a:pt x="1752408" y="1381540"/>
                  </a:cubicBezTo>
                  <a:cubicBezTo>
                    <a:pt x="1814222" y="1382553"/>
                    <a:pt x="1831112" y="1346072"/>
                    <a:pt x="1843609" y="1334250"/>
                  </a:cubicBezTo>
                  <a:cubicBezTo>
                    <a:pt x="1921300" y="1261626"/>
                    <a:pt x="1917247" y="1184611"/>
                    <a:pt x="1929407" y="1091045"/>
                  </a:cubicBezTo>
                  <a:cubicBezTo>
                    <a:pt x="1930083" y="1085640"/>
                    <a:pt x="1906438" y="1002207"/>
                    <a:pt x="1904073" y="996127"/>
                  </a:cubicBezTo>
                  <a:close/>
                  <a:moveTo>
                    <a:pt x="1607836" y="333056"/>
                  </a:moveTo>
                  <a:cubicBezTo>
                    <a:pt x="1608174" y="332380"/>
                    <a:pt x="1608849" y="331705"/>
                    <a:pt x="1609187" y="331029"/>
                  </a:cubicBezTo>
                  <a:cubicBezTo>
                    <a:pt x="1608849" y="331705"/>
                    <a:pt x="1608511" y="332380"/>
                    <a:pt x="1607836" y="333056"/>
                  </a:cubicBezTo>
                  <a:close/>
                </a:path>
              </a:pathLst>
            </a:custGeom>
            <a:solidFill>
              <a:schemeClr val="accent1"/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78154A2-2DA3-4A34-A1DE-B7B0B067BE5B}"/>
                </a:ext>
              </a:extLst>
            </p:cNvPr>
            <p:cNvSpPr/>
            <p:nvPr/>
          </p:nvSpPr>
          <p:spPr>
            <a:xfrm>
              <a:off x="2681334" y="6355039"/>
              <a:ext cx="6829332" cy="502961"/>
            </a:xfrm>
            <a:custGeom>
              <a:avLst/>
              <a:gdLst>
                <a:gd name="connsiteX0" fmla="*/ 6133158 w 6829332"/>
                <a:gd name="connsiteY0" fmla="*/ 0 h 502961"/>
                <a:gd name="connsiteX1" fmla="*/ 6248681 w 6829332"/>
                <a:gd name="connsiteY1" fmla="*/ 39859 h 502961"/>
                <a:gd name="connsiteX2" fmla="*/ 6829333 w 6829332"/>
                <a:gd name="connsiteY2" fmla="*/ 502962 h 502961"/>
                <a:gd name="connsiteX3" fmla="*/ 0 w 6829332"/>
                <a:gd name="connsiteY3" fmla="*/ 502962 h 502961"/>
                <a:gd name="connsiteX4" fmla="*/ 641116 w 6829332"/>
                <a:gd name="connsiteY4" fmla="*/ 27023 h 502961"/>
                <a:gd name="connsiteX5" fmla="*/ 725562 w 6829332"/>
                <a:gd name="connsiteY5" fmla="*/ 338 h 502961"/>
                <a:gd name="connsiteX6" fmla="*/ 6133158 w 6829332"/>
                <a:gd name="connsiteY6" fmla="*/ 0 h 50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29332" h="502961">
                  <a:moveTo>
                    <a:pt x="6133158" y="0"/>
                  </a:moveTo>
                  <a:cubicBezTo>
                    <a:pt x="6178084" y="0"/>
                    <a:pt x="6213213" y="11485"/>
                    <a:pt x="6248681" y="39859"/>
                  </a:cubicBezTo>
                  <a:cubicBezTo>
                    <a:pt x="6431085" y="185782"/>
                    <a:pt x="6821564" y="490464"/>
                    <a:pt x="6829333" y="502962"/>
                  </a:cubicBezTo>
                  <a:cubicBezTo>
                    <a:pt x="4553001" y="502962"/>
                    <a:pt x="2276332" y="502962"/>
                    <a:pt x="0" y="502962"/>
                  </a:cubicBezTo>
                  <a:cubicBezTo>
                    <a:pt x="175310" y="372914"/>
                    <a:pt x="603621" y="56748"/>
                    <a:pt x="641116" y="27023"/>
                  </a:cubicBezTo>
                  <a:cubicBezTo>
                    <a:pt x="666449" y="7094"/>
                    <a:pt x="693472" y="338"/>
                    <a:pt x="725562" y="338"/>
                  </a:cubicBezTo>
                  <a:cubicBezTo>
                    <a:pt x="1236292" y="1014"/>
                    <a:pt x="5461642" y="1014"/>
                    <a:pt x="6133158" y="0"/>
                  </a:cubicBezTo>
                  <a:close/>
                </a:path>
              </a:pathLst>
            </a:custGeom>
            <a:solidFill>
              <a:srgbClr val="424242"/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4662056-3CC0-4015-9A06-99EDFE8F08D2}"/>
                </a:ext>
              </a:extLst>
            </p:cNvPr>
            <p:cNvSpPr/>
            <p:nvPr/>
          </p:nvSpPr>
          <p:spPr>
            <a:xfrm>
              <a:off x="5002928" y="5605495"/>
              <a:ext cx="1680817" cy="952215"/>
            </a:xfrm>
            <a:custGeom>
              <a:avLst/>
              <a:gdLst>
                <a:gd name="connsiteX0" fmla="*/ 1637918 w 1680817"/>
                <a:gd name="connsiteY0" fmla="*/ 952215 h 952215"/>
                <a:gd name="connsiteX1" fmla="*/ 42899 w 1680817"/>
                <a:gd name="connsiteY1" fmla="*/ 952215 h 952215"/>
                <a:gd name="connsiteX2" fmla="*/ 0 w 1680817"/>
                <a:gd name="connsiteY2" fmla="*/ 909317 h 952215"/>
                <a:gd name="connsiteX3" fmla="*/ 0 w 1680817"/>
                <a:gd name="connsiteY3" fmla="*/ 42899 h 952215"/>
                <a:gd name="connsiteX4" fmla="*/ 42899 w 1680817"/>
                <a:gd name="connsiteY4" fmla="*/ 0 h 952215"/>
                <a:gd name="connsiteX5" fmla="*/ 1637918 w 1680817"/>
                <a:gd name="connsiteY5" fmla="*/ 0 h 952215"/>
                <a:gd name="connsiteX6" fmla="*/ 1680817 w 1680817"/>
                <a:gd name="connsiteY6" fmla="*/ 42899 h 952215"/>
                <a:gd name="connsiteX7" fmla="*/ 1680817 w 1680817"/>
                <a:gd name="connsiteY7" fmla="*/ 909654 h 952215"/>
                <a:gd name="connsiteX8" fmla="*/ 1637918 w 1680817"/>
                <a:gd name="connsiteY8" fmla="*/ 952215 h 952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0817" h="952215">
                  <a:moveTo>
                    <a:pt x="1637918" y="952215"/>
                  </a:moveTo>
                  <a:lnTo>
                    <a:pt x="42899" y="952215"/>
                  </a:lnTo>
                  <a:cubicBezTo>
                    <a:pt x="19254" y="952215"/>
                    <a:pt x="0" y="932962"/>
                    <a:pt x="0" y="909317"/>
                  </a:cubicBezTo>
                  <a:lnTo>
                    <a:pt x="0" y="42899"/>
                  </a:lnTo>
                  <a:cubicBezTo>
                    <a:pt x="0" y="19254"/>
                    <a:pt x="19254" y="0"/>
                    <a:pt x="42899" y="0"/>
                  </a:cubicBezTo>
                  <a:lnTo>
                    <a:pt x="1637918" y="0"/>
                  </a:lnTo>
                  <a:cubicBezTo>
                    <a:pt x="1661563" y="0"/>
                    <a:pt x="1680817" y="19254"/>
                    <a:pt x="1680817" y="42899"/>
                  </a:cubicBezTo>
                  <a:lnTo>
                    <a:pt x="1680817" y="909654"/>
                  </a:lnTo>
                  <a:cubicBezTo>
                    <a:pt x="1680817" y="933299"/>
                    <a:pt x="1661563" y="952215"/>
                    <a:pt x="1637918" y="952215"/>
                  </a:cubicBezTo>
                  <a:close/>
                </a:path>
              </a:pathLst>
            </a:custGeom>
            <a:solidFill>
              <a:srgbClr val="DCDCDC"/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7FA343C-EB9F-4774-9673-04F77ACBE8C9}"/>
                </a:ext>
              </a:extLst>
            </p:cNvPr>
            <p:cNvSpPr/>
            <p:nvPr/>
          </p:nvSpPr>
          <p:spPr>
            <a:xfrm>
              <a:off x="5589148" y="4913712"/>
              <a:ext cx="274455" cy="431688"/>
            </a:xfrm>
            <a:custGeom>
              <a:avLst/>
              <a:gdLst>
                <a:gd name="connsiteX0" fmla="*/ 72460 w 274455"/>
                <a:gd name="connsiteY0" fmla="*/ 0 h 431688"/>
                <a:gd name="connsiteX1" fmla="*/ 193387 w 274455"/>
                <a:gd name="connsiteY1" fmla="*/ 286779 h 431688"/>
                <a:gd name="connsiteX2" fmla="*/ 215005 w 274455"/>
                <a:gd name="connsiteY2" fmla="*/ 321571 h 431688"/>
                <a:gd name="connsiteX3" fmla="*/ 274455 w 274455"/>
                <a:gd name="connsiteY3" fmla="*/ 431689 h 431688"/>
                <a:gd name="connsiteX4" fmla="*/ 174809 w 274455"/>
                <a:gd name="connsiteY4" fmla="*/ 340825 h 431688"/>
                <a:gd name="connsiteX5" fmla="*/ 131910 w 274455"/>
                <a:gd name="connsiteY5" fmla="*/ 302655 h 431688"/>
                <a:gd name="connsiteX6" fmla="*/ 83269 w 274455"/>
                <a:gd name="connsiteY6" fmla="*/ 326300 h 431688"/>
                <a:gd name="connsiteX7" fmla="*/ 16726 w 274455"/>
                <a:gd name="connsiteY7" fmla="*/ 425609 h 431688"/>
                <a:gd name="connsiteX8" fmla="*/ 1863 w 274455"/>
                <a:gd name="connsiteY8" fmla="*/ 266850 h 431688"/>
                <a:gd name="connsiteX9" fmla="*/ 4228 w 274455"/>
                <a:gd name="connsiteY9" fmla="*/ 101335 h 431688"/>
                <a:gd name="connsiteX10" fmla="*/ 850 w 274455"/>
                <a:gd name="connsiteY10" fmla="*/ 79042 h 431688"/>
                <a:gd name="connsiteX11" fmla="*/ 72460 w 274455"/>
                <a:gd name="connsiteY11" fmla="*/ 0 h 43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455" h="431688">
                  <a:moveTo>
                    <a:pt x="72460" y="0"/>
                  </a:moveTo>
                  <a:cubicBezTo>
                    <a:pt x="56922" y="119238"/>
                    <a:pt x="125155" y="203009"/>
                    <a:pt x="193387" y="286779"/>
                  </a:cubicBezTo>
                  <a:cubicBezTo>
                    <a:pt x="202170" y="297588"/>
                    <a:pt x="217708" y="307046"/>
                    <a:pt x="215005" y="321571"/>
                  </a:cubicBezTo>
                  <a:cubicBezTo>
                    <a:pt x="205547" y="374941"/>
                    <a:pt x="241353" y="402302"/>
                    <a:pt x="274455" y="431689"/>
                  </a:cubicBezTo>
                  <a:cubicBezTo>
                    <a:pt x="231219" y="412773"/>
                    <a:pt x="180214" y="402977"/>
                    <a:pt x="174809" y="340825"/>
                  </a:cubicBezTo>
                  <a:cubicBezTo>
                    <a:pt x="172782" y="317518"/>
                    <a:pt x="153866" y="306371"/>
                    <a:pt x="131910" y="302655"/>
                  </a:cubicBezTo>
                  <a:cubicBezTo>
                    <a:pt x="110292" y="298940"/>
                    <a:pt x="94078" y="306709"/>
                    <a:pt x="83269" y="326300"/>
                  </a:cubicBezTo>
                  <a:cubicBezTo>
                    <a:pt x="64016" y="360079"/>
                    <a:pt x="44086" y="393181"/>
                    <a:pt x="16726" y="425609"/>
                  </a:cubicBezTo>
                  <a:cubicBezTo>
                    <a:pt x="11659" y="372577"/>
                    <a:pt x="3552" y="319882"/>
                    <a:pt x="1863" y="266850"/>
                  </a:cubicBezTo>
                  <a:cubicBezTo>
                    <a:pt x="-164" y="211791"/>
                    <a:pt x="-1852" y="156394"/>
                    <a:pt x="4228" y="101335"/>
                  </a:cubicBezTo>
                  <a:cubicBezTo>
                    <a:pt x="4903" y="94242"/>
                    <a:pt x="2201" y="86473"/>
                    <a:pt x="850" y="79042"/>
                  </a:cubicBezTo>
                  <a:cubicBezTo>
                    <a:pt x="27535" y="54383"/>
                    <a:pt x="36655" y="15200"/>
                    <a:pt x="7246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8518582C-6B81-460B-AA96-33EAD6441A9B}"/>
                </a:ext>
              </a:extLst>
            </p:cNvPr>
            <p:cNvSpPr/>
            <p:nvPr/>
          </p:nvSpPr>
          <p:spPr>
            <a:xfrm>
              <a:off x="5929472" y="4913712"/>
              <a:ext cx="228194" cy="404666"/>
            </a:xfrm>
            <a:custGeom>
              <a:avLst/>
              <a:gdLst>
                <a:gd name="connsiteX0" fmla="*/ 0 w 228194"/>
                <a:gd name="connsiteY0" fmla="*/ 404666 h 404666"/>
                <a:gd name="connsiteX1" fmla="*/ 48303 w 228194"/>
                <a:gd name="connsiteY1" fmla="*/ 301642 h 404666"/>
                <a:gd name="connsiteX2" fmla="*/ 60464 w 228194"/>
                <a:gd name="connsiteY2" fmla="*/ 272592 h 404666"/>
                <a:gd name="connsiteX3" fmla="*/ 138492 w 228194"/>
                <a:gd name="connsiteY3" fmla="*/ 0 h 404666"/>
                <a:gd name="connsiteX4" fmla="*/ 202671 w 228194"/>
                <a:gd name="connsiteY4" fmla="*/ 66544 h 404666"/>
                <a:gd name="connsiteX5" fmla="*/ 218547 w 228194"/>
                <a:gd name="connsiteY5" fmla="*/ 389466 h 404666"/>
                <a:gd name="connsiteX6" fmla="*/ 168892 w 228194"/>
                <a:gd name="connsiteY6" fmla="*/ 305020 h 404666"/>
                <a:gd name="connsiteX7" fmla="*/ 120589 w 228194"/>
                <a:gd name="connsiteY7" fmla="*/ 275632 h 404666"/>
                <a:gd name="connsiteX8" fmla="*/ 82420 w 228194"/>
                <a:gd name="connsiteY8" fmla="*/ 316842 h 404666"/>
                <a:gd name="connsiteX9" fmla="*/ 0 w 228194"/>
                <a:gd name="connsiteY9" fmla="*/ 404666 h 40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194" h="404666">
                  <a:moveTo>
                    <a:pt x="0" y="404666"/>
                  </a:moveTo>
                  <a:cubicBezTo>
                    <a:pt x="28374" y="375954"/>
                    <a:pt x="56410" y="347580"/>
                    <a:pt x="48303" y="301642"/>
                  </a:cubicBezTo>
                  <a:cubicBezTo>
                    <a:pt x="46277" y="290833"/>
                    <a:pt x="53370" y="281037"/>
                    <a:pt x="60464" y="272592"/>
                  </a:cubicBezTo>
                  <a:cubicBezTo>
                    <a:pt x="128021" y="193551"/>
                    <a:pt x="160110" y="104375"/>
                    <a:pt x="138492" y="0"/>
                  </a:cubicBezTo>
                  <a:cubicBezTo>
                    <a:pt x="174635" y="7769"/>
                    <a:pt x="180377" y="45263"/>
                    <a:pt x="202671" y="66544"/>
                  </a:cubicBezTo>
                  <a:cubicBezTo>
                    <a:pt x="226654" y="171257"/>
                    <a:pt x="237463" y="276646"/>
                    <a:pt x="218547" y="389466"/>
                  </a:cubicBezTo>
                  <a:cubicBezTo>
                    <a:pt x="195915" y="360416"/>
                    <a:pt x="182066" y="332718"/>
                    <a:pt x="168892" y="305020"/>
                  </a:cubicBezTo>
                  <a:cubicBezTo>
                    <a:pt x="159097" y="284077"/>
                    <a:pt x="144910" y="272930"/>
                    <a:pt x="120589" y="275632"/>
                  </a:cubicBezTo>
                  <a:cubicBezTo>
                    <a:pt x="95593" y="278672"/>
                    <a:pt x="86473" y="294548"/>
                    <a:pt x="82420" y="316842"/>
                  </a:cubicBezTo>
                  <a:cubicBezTo>
                    <a:pt x="73975" y="363794"/>
                    <a:pt x="46952" y="393519"/>
                    <a:pt x="0" y="40466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BD2EC41-EBAA-4896-9659-2DA116685F57}"/>
                </a:ext>
              </a:extLst>
            </p:cNvPr>
            <p:cNvSpPr/>
            <p:nvPr/>
          </p:nvSpPr>
          <p:spPr>
            <a:xfrm>
              <a:off x="5662960" y="4865746"/>
              <a:ext cx="404028" cy="229879"/>
            </a:xfrm>
            <a:custGeom>
              <a:avLst/>
              <a:gdLst>
                <a:gd name="connsiteX0" fmla="*/ 402639 w 404028"/>
                <a:gd name="connsiteY0" fmla="*/ 36481 h 229879"/>
                <a:gd name="connsiteX1" fmla="*/ 330016 w 404028"/>
                <a:gd name="connsiteY1" fmla="*/ 155381 h 229879"/>
                <a:gd name="connsiteX2" fmla="*/ 264148 w 404028"/>
                <a:gd name="connsiteY2" fmla="*/ 212467 h 229879"/>
                <a:gd name="connsiteX3" fmla="*/ 139167 w 404028"/>
                <a:gd name="connsiteY3" fmla="*/ 209089 h 229879"/>
                <a:gd name="connsiteX4" fmla="*/ 21618 w 404028"/>
                <a:gd name="connsiteY4" fmla="*/ 73975 h 229879"/>
                <a:gd name="connsiteX5" fmla="*/ 0 w 404028"/>
                <a:gd name="connsiteY5" fmla="*/ 48641 h 229879"/>
                <a:gd name="connsiteX6" fmla="*/ 5404 w 404028"/>
                <a:gd name="connsiteY6" fmla="*/ 5067 h 229879"/>
                <a:gd name="connsiteX7" fmla="*/ 111131 w 404028"/>
                <a:gd name="connsiteY7" fmla="*/ 148625 h 229879"/>
                <a:gd name="connsiteX8" fmla="*/ 317180 w 404028"/>
                <a:gd name="connsiteY8" fmla="*/ 130047 h 229879"/>
                <a:gd name="connsiteX9" fmla="*/ 402977 w 404028"/>
                <a:gd name="connsiteY9" fmla="*/ 0 h 229879"/>
                <a:gd name="connsiteX10" fmla="*/ 402639 w 404028"/>
                <a:gd name="connsiteY10" fmla="*/ 36481 h 22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4028" h="229879">
                  <a:moveTo>
                    <a:pt x="402639" y="36481"/>
                  </a:moveTo>
                  <a:cubicBezTo>
                    <a:pt x="383723" y="79379"/>
                    <a:pt x="359403" y="118562"/>
                    <a:pt x="330016" y="155381"/>
                  </a:cubicBezTo>
                  <a:cubicBezTo>
                    <a:pt x="311438" y="178350"/>
                    <a:pt x="289819" y="197266"/>
                    <a:pt x="264148" y="212467"/>
                  </a:cubicBezTo>
                  <a:cubicBezTo>
                    <a:pt x="221249" y="238138"/>
                    <a:pt x="181390" y="234085"/>
                    <a:pt x="139167" y="209089"/>
                  </a:cubicBezTo>
                  <a:cubicBezTo>
                    <a:pt x="84784" y="176661"/>
                    <a:pt x="49316" y="129372"/>
                    <a:pt x="21618" y="73975"/>
                  </a:cubicBezTo>
                  <a:cubicBezTo>
                    <a:pt x="16551" y="64179"/>
                    <a:pt x="15538" y="49654"/>
                    <a:pt x="0" y="48641"/>
                  </a:cubicBezTo>
                  <a:cubicBezTo>
                    <a:pt x="1689" y="32090"/>
                    <a:pt x="4391" y="25334"/>
                    <a:pt x="5404" y="5067"/>
                  </a:cubicBezTo>
                  <a:cubicBezTo>
                    <a:pt x="37156" y="48303"/>
                    <a:pt x="74313" y="114509"/>
                    <a:pt x="111131" y="148625"/>
                  </a:cubicBezTo>
                  <a:cubicBezTo>
                    <a:pt x="170919" y="203684"/>
                    <a:pt x="259081" y="185782"/>
                    <a:pt x="317180" y="130047"/>
                  </a:cubicBezTo>
                  <a:cubicBezTo>
                    <a:pt x="353323" y="95255"/>
                    <a:pt x="380683" y="54721"/>
                    <a:pt x="402977" y="0"/>
                  </a:cubicBezTo>
                  <a:cubicBezTo>
                    <a:pt x="405004" y="14187"/>
                    <a:pt x="403653" y="26685"/>
                    <a:pt x="402639" y="36481"/>
                  </a:cubicBezTo>
                  <a:close/>
                </a:path>
              </a:pathLst>
            </a:custGeom>
            <a:solidFill>
              <a:srgbClr val="ED8B23"/>
            </a:solidFill>
            <a:ln w="4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DE07F354-88EB-445D-B21C-0065B98D2BC4}"/>
                </a:ext>
              </a:extLst>
            </p:cNvPr>
            <p:cNvSpPr/>
            <p:nvPr/>
          </p:nvSpPr>
          <p:spPr>
            <a:xfrm>
              <a:off x="6438514" y="5194411"/>
              <a:ext cx="189497" cy="416488"/>
            </a:xfrm>
            <a:custGeom>
              <a:avLst/>
              <a:gdLst>
                <a:gd name="connsiteX0" fmla="*/ 189497 w 189497"/>
                <a:gd name="connsiteY0" fmla="*/ 19254 h 416488"/>
                <a:gd name="connsiteX1" fmla="*/ 41885 w 189497"/>
                <a:gd name="connsiteY1" fmla="*/ 233747 h 416488"/>
                <a:gd name="connsiteX2" fmla="*/ 26685 w 189497"/>
                <a:gd name="connsiteY2" fmla="*/ 362105 h 416488"/>
                <a:gd name="connsiteX3" fmla="*/ 19929 w 189497"/>
                <a:gd name="connsiteY3" fmla="*/ 416489 h 416488"/>
                <a:gd name="connsiteX4" fmla="*/ 338 w 189497"/>
                <a:gd name="connsiteY4" fmla="*/ 416489 h 416488"/>
                <a:gd name="connsiteX5" fmla="*/ 0 w 189497"/>
                <a:gd name="connsiteY5" fmla="*/ 411084 h 416488"/>
                <a:gd name="connsiteX6" fmla="*/ 13849 w 189497"/>
                <a:gd name="connsiteY6" fmla="*/ 305357 h 416488"/>
                <a:gd name="connsiteX7" fmla="*/ 122616 w 189497"/>
                <a:gd name="connsiteY7" fmla="*/ 57761 h 416488"/>
                <a:gd name="connsiteX8" fmla="*/ 169905 w 189497"/>
                <a:gd name="connsiteY8" fmla="*/ 0 h 416488"/>
                <a:gd name="connsiteX9" fmla="*/ 189497 w 189497"/>
                <a:gd name="connsiteY9" fmla="*/ 19254 h 41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97" h="416488">
                  <a:moveTo>
                    <a:pt x="189497" y="19254"/>
                  </a:moveTo>
                  <a:cubicBezTo>
                    <a:pt x="126331" y="81068"/>
                    <a:pt x="72624" y="149976"/>
                    <a:pt x="41885" y="233747"/>
                  </a:cubicBezTo>
                  <a:cubicBezTo>
                    <a:pt x="27023" y="274619"/>
                    <a:pt x="30401" y="319207"/>
                    <a:pt x="26685" y="362105"/>
                  </a:cubicBezTo>
                  <a:cubicBezTo>
                    <a:pt x="24996" y="380346"/>
                    <a:pt x="27023" y="398924"/>
                    <a:pt x="19929" y="416489"/>
                  </a:cubicBezTo>
                  <a:cubicBezTo>
                    <a:pt x="13511" y="416489"/>
                    <a:pt x="7093" y="416489"/>
                    <a:pt x="338" y="416489"/>
                  </a:cubicBezTo>
                  <a:cubicBezTo>
                    <a:pt x="338" y="414800"/>
                    <a:pt x="0" y="413111"/>
                    <a:pt x="0" y="411084"/>
                  </a:cubicBezTo>
                  <a:cubicBezTo>
                    <a:pt x="9120" y="376292"/>
                    <a:pt x="12836" y="340825"/>
                    <a:pt x="13849" y="305357"/>
                  </a:cubicBezTo>
                  <a:cubicBezTo>
                    <a:pt x="16551" y="208075"/>
                    <a:pt x="63503" y="130385"/>
                    <a:pt x="122616" y="57761"/>
                  </a:cubicBezTo>
                  <a:cubicBezTo>
                    <a:pt x="138154" y="38507"/>
                    <a:pt x="154030" y="19254"/>
                    <a:pt x="169905" y="0"/>
                  </a:cubicBezTo>
                  <a:cubicBezTo>
                    <a:pt x="176323" y="6418"/>
                    <a:pt x="182741" y="12836"/>
                    <a:pt x="189497" y="1925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F07861F-9CDC-40E6-B036-4168A67FBA91}"/>
                </a:ext>
              </a:extLst>
            </p:cNvPr>
            <p:cNvSpPr/>
            <p:nvPr/>
          </p:nvSpPr>
          <p:spPr>
            <a:xfrm>
              <a:off x="5141082" y="5194411"/>
              <a:ext cx="169567" cy="416488"/>
            </a:xfrm>
            <a:custGeom>
              <a:avLst/>
              <a:gdLst>
                <a:gd name="connsiteX0" fmla="*/ 162474 w 169567"/>
                <a:gd name="connsiteY0" fmla="*/ 416489 h 416488"/>
                <a:gd name="connsiteX1" fmla="*/ 147612 w 169567"/>
                <a:gd name="connsiteY1" fmla="*/ 313464 h 416488"/>
                <a:gd name="connsiteX2" fmla="*/ 19254 w 169567"/>
                <a:gd name="connsiteY2" fmla="*/ 42223 h 416488"/>
                <a:gd name="connsiteX3" fmla="*/ 0 w 169567"/>
                <a:gd name="connsiteY3" fmla="*/ 20267 h 416488"/>
                <a:gd name="connsiteX4" fmla="*/ 18916 w 169567"/>
                <a:gd name="connsiteY4" fmla="*/ 0 h 416488"/>
                <a:gd name="connsiteX5" fmla="*/ 61139 w 169567"/>
                <a:gd name="connsiteY5" fmla="*/ 57423 h 416488"/>
                <a:gd name="connsiteX6" fmla="*/ 169568 w 169567"/>
                <a:gd name="connsiteY6" fmla="*/ 416489 h 416488"/>
                <a:gd name="connsiteX7" fmla="*/ 162474 w 169567"/>
                <a:gd name="connsiteY7" fmla="*/ 416489 h 41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9567" h="416488">
                  <a:moveTo>
                    <a:pt x="162474" y="416489"/>
                  </a:moveTo>
                  <a:cubicBezTo>
                    <a:pt x="157408" y="382035"/>
                    <a:pt x="150990" y="347918"/>
                    <a:pt x="147612" y="313464"/>
                  </a:cubicBezTo>
                  <a:cubicBezTo>
                    <a:pt x="136803" y="207738"/>
                    <a:pt x="92215" y="118225"/>
                    <a:pt x="19254" y="42223"/>
                  </a:cubicBezTo>
                  <a:cubicBezTo>
                    <a:pt x="12498" y="35130"/>
                    <a:pt x="6418" y="27698"/>
                    <a:pt x="0" y="20267"/>
                  </a:cubicBezTo>
                  <a:cubicBezTo>
                    <a:pt x="6418" y="13511"/>
                    <a:pt x="12836" y="6756"/>
                    <a:pt x="18916" y="0"/>
                  </a:cubicBezTo>
                  <a:cubicBezTo>
                    <a:pt x="32765" y="19254"/>
                    <a:pt x="45601" y="39521"/>
                    <a:pt x="61139" y="57423"/>
                  </a:cubicBezTo>
                  <a:cubicBezTo>
                    <a:pt x="149976" y="161461"/>
                    <a:pt x="163150" y="287793"/>
                    <a:pt x="169568" y="416489"/>
                  </a:cubicBezTo>
                  <a:cubicBezTo>
                    <a:pt x="166866" y="416489"/>
                    <a:pt x="164501" y="416489"/>
                    <a:pt x="162474" y="41648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BC79B40-1E60-4CF3-8726-D168E1F544A6}"/>
                </a:ext>
              </a:extLst>
            </p:cNvPr>
            <p:cNvSpPr/>
            <p:nvPr/>
          </p:nvSpPr>
          <p:spPr>
            <a:xfrm>
              <a:off x="5707734" y="5975862"/>
              <a:ext cx="309752" cy="315736"/>
            </a:xfrm>
            <a:custGeom>
              <a:avLst/>
              <a:gdLst>
                <a:gd name="connsiteX0" fmla="*/ 155916 w 309752"/>
                <a:gd name="connsiteY0" fmla="*/ 38057 h 315736"/>
                <a:gd name="connsiteX1" fmla="*/ 144008 w 309752"/>
                <a:gd name="connsiteY1" fmla="*/ 42068 h 315736"/>
                <a:gd name="connsiteX2" fmla="*/ 53144 w 309752"/>
                <a:gd name="connsiteY2" fmla="*/ 71118 h 315736"/>
                <a:gd name="connsiteX3" fmla="*/ 30175 w 309752"/>
                <a:gd name="connsiteY3" fmla="*/ 90371 h 315736"/>
                <a:gd name="connsiteX4" fmla="*/ 54495 w 309752"/>
                <a:gd name="connsiteY4" fmla="*/ 213325 h 315736"/>
                <a:gd name="connsiteX5" fmla="*/ 157182 w 309752"/>
                <a:gd name="connsiteY5" fmla="*/ 282909 h 315736"/>
                <a:gd name="connsiteX6" fmla="*/ 261220 w 309752"/>
                <a:gd name="connsiteY6" fmla="*/ 201503 h 315736"/>
                <a:gd name="connsiteX7" fmla="*/ 278109 w 309752"/>
                <a:gd name="connsiteY7" fmla="*/ 103207 h 315736"/>
                <a:gd name="connsiteX8" fmla="*/ 245006 w 309752"/>
                <a:gd name="connsiteY8" fmla="*/ 70104 h 315736"/>
                <a:gd name="connsiteX9" fmla="*/ 166302 w 309752"/>
                <a:gd name="connsiteY9" fmla="*/ 44433 h 315736"/>
                <a:gd name="connsiteX10" fmla="*/ 155916 w 309752"/>
                <a:gd name="connsiteY10" fmla="*/ 38057 h 315736"/>
                <a:gd name="connsiteX11" fmla="*/ 152307 w 309752"/>
                <a:gd name="connsiteY11" fmla="*/ 241 h 315736"/>
                <a:gd name="connsiteX12" fmla="*/ 177150 w 309752"/>
                <a:gd name="connsiteY12" fmla="*/ 13018 h 315736"/>
                <a:gd name="connsiteX13" fmla="*/ 247747 w 309752"/>
                <a:gd name="connsiteY13" fmla="*/ 41054 h 315736"/>
                <a:gd name="connsiteX14" fmla="*/ 307535 w 309752"/>
                <a:gd name="connsiteY14" fmla="*/ 109962 h 315736"/>
                <a:gd name="connsiteX15" fmla="*/ 271730 w 309752"/>
                <a:gd name="connsiteY15" fmla="*/ 243049 h 315736"/>
                <a:gd name="connsiteX16" fmla="*/ 57912 w 309752"/>
                <a:gd name="connsiteY16" fmla="*/ 261965 h 315736"/>
                <a:gd name="connsiteX17" fmla="*/ 827 w 309752"/>
                <a:gd name="connsiteY17" fmla="*/ 57943 h 315736"/>
                <a:gd name="connsiteX18" fmla="*/ 23120 w 309752"/>
                <a:gd name="connsiteY18" fmla="*/ 41392 h 315736"/>
                <a:gd name="connsiteX19" fmla="*/ 143372 w 309752"/>
                <a:gd name="connsiteY19" fmla="*/ 5587 h 315736"/>
                <a:gd name="connsiteX20" fmla="*/ 152307 w 309752"/>
                <a:gd name="connsiteY20" fmla="*/ 241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9752" h="315736">
                  <a:moveTo>
                    <a:pt x="155916" y="38057"/>
                  </a:moveTo>
                  <a:cubicBezTo>
                    <a:pt x="152369" y="37171"/>
                    <a:pt x="148569" y="38015"/>
                    <a:pt x="144008" y="42068"/>
                  </a:cubicBezTo>
                  <a:cubicBezTo>
                    <a:pt x="117999" y="65376"/>
                    <a:pt x="86247" y="70442"/>
                    <a:pt x="53144" y="71118"/>
                  </a:cubicBezTo>
                  <a:cubicBezTo>
                    <a:pt x="39971" y="71456"/>
                    <a:pt x="29499" y="73145"/>
                    <a:pt x="30175" y="90371"/>
                  </a:cubicBezTo>
                  <a:cubicBezTo>
                    <a:pt x="31526" y="132595"/>
                    <a:pt x="33215" y="175156"/>
                    <a:pt x="54495" y="213325"/>
                  </a:cubicBezTo>
                  <a:cubicBezTo>
                    <a:pt x="76789" y="253522"/>
                    <a:pt x="111919" y="284260"/>
                    <a:pt x="157182" y="282909"/>
                  </a:cubicBezTo>
                  <a:cubicBezTo>
                    <a:pt x="206499" y="281558"/>
                    <a:pt x="241966" y="248793"/>
                    <a:pt x="261220" y="201503"/>
                  </a:cubicBezTo>
                  <a:cubicBezTo>
                    <a:pt x="273042" y="171778"/>
                    <a:pt x="274393" y="140026"/>
                    <a:pt x="278109" y="103207"/>
                  </a:cubicBezTo>
                  <a:cubicBezTo>
                    <a:pt x="283514" y="81589"/>
                    <a:pt x="274731" y="68753"/>
                    <a:pt x="245006" y="70104"/>
                  </a:cubicBezTo>
                  <a:cubicBezTo>
                    <a:pt x="216294" y="71118"/>
                    <a:pt x="189272" y="63011"/>
                    <a:pt x="166302" y="44433"/>
                  </a:cubicBezTo>
                  <a:cubicBezTo>
                    <a:pt x="162756" y="41562"/>
                    <a:pt x="159463" y="38944"/>
                    <a:pt x="155916" y="38057"/>
                  </a:cubicBezTo>
                  <a:close/>
                  <a:moveTo>
                    <a:pt x="152307" y="241"/>
                  </a:moveTo>
                  <a:cubicBezTo>
                    <a:pt x="161253" y="-1486"/>
                    <a:pt x="170057" y="6432"/>
                    <a:pt x="177150" y="13018"/>
                  </a:cubicBezTo>
                  <a:cubicBezTo>
                    <a:pt x="197080" y="31596"/>
                    <a:pt x="220387" y="43081"/>
                    <a:pt x="247747" y="41054"/>
                  </a:cubicBezTo>
                  <a:cubicBezTo>
                    <a:pt x="309900" y="36325"/>
                    <a:pt x="313953" y="46121"/>
                    <a:pt x="307535" y="109962"/>
                  </a:cubicBezTo>
                  <a:cubicBezTo>
                    <a:pt x="308211" y="155563"/>
                    <a:pt x="300780" y="203191"/>
                    <a:pt x="271730" y="243049"/>
                  </a:cubicBezTo>
                  <a:cubicBezTo>
                    <a:pt x="208564" y="330198"/>
                    <a:pt x="133238" y="342020"/>
                    <a:pt x="57912" y="261965"/>
                  </a:cubicBezTo>
                  <a:cubicBezTo>
                    <a:pt x="4205" y="205217"/>
                    <a:pt x="-2889" y="132594"/>
                    <a:pt x="827" y="57943"/>
                  </a:cubicBezTo>
                  <a:cubicBezTo>
                    <a:pt x="1502" y="42743"/>
                    <a:pt x="11298" y="40716"/>
                    <a:pt x="23120" y="41392"/>
                  </a:cubicBezTo>
                  <a:cubicBezTo>
                    <a:pt x="67370" y="43419"/>
                    <a:pt x="109594" y="41054"/>
                    <a:pt x="143372" y="5587"/>
                  </a:cubicBezTo>
                  <a:cubicBezTo>
                    <a:pt x="146328" y="2463"/>
                    <a:pt x="149326" y="816"/>
                    <a:pt x="152307" y="241"/>
                  </a:cubicBezTo>
                  <a:close/>
                </a:path>
              </a:pathLst>
            </a:custGeom>
            <a:solidFill>
              <a:schemeClr val="accent3"/>
            </a:solidFill>
            <a:ln w="33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1AA4970B-864A-42CF-9530-E20D81304454}"/>
                </a:ext>
              </a:extLst>
            </p:cNvPr>
            <p:cNvSpPr/>
            <p:nvPr/>
          </p:nvSpPr>
          <p:spPr>
            <a:xfrm>
              <a:off x="5877753" y="5357223"/>
              <a:ext cx="26046" cy="248271"/>
            </a:xfrm>
            <a:custGeom>
              <a:avLst/>
              <a:gdLst>
                <a:gd name="connsiteX0" fmla="*/ 38 w 26046"/>
                <a:gd name="connsiteY0" fmla="*/ 0 h 248271"/>
                <a:gd name="connsiteX1" fmla="*/ 6456 w 26046"/>
                <a:gd name="connsiteY1" fmla="*/ 2027 h 248271"/>
                <a:gd name="connsiteX2" fmla="*/ 18278 w 26046"/>
                <a:gd name="connsiteY2" fmla="*/ 102011 h 248271"/>
                <a:gd name="connsiteX3" fmla="*/ 26047 w 26046"/>
                <a:gd name="connsiteY3" fmla="*/ 248272 h 248271"/>
                <a:gd name="connsiteX4" fmla="*/ 1051 w 26046"/>
                <a:gd name="connsiteY4" fmla="*/ 207062 h 248271"/>
                <a:gd name="connsiteX5" fmla="*/ 38 w 26046"/>
                <a:gd name="connsiteY5" fmla="*/ 0 h 248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6" h="248271">
                  <a:moveTo>
                    <a:pt x="38" y="0"/>
                  </a:moveTo>
                  <a:cubicBezTo>
                    <a:pt x="2064" y="676"/>
                    <a:pt x="4429" y="1351"/>
                    <a:pt x="6456" y="2027"/>
                  </a:cubicBezTo>
                  <a:cubicBezTo>
                    <a:pt x="16589" y="34454"/>
                    <a:pt x="14900" y="68570"/>
                    <a:pt x="18278" y="102011"/>
                  </a:cubicBezTo>
                  <a:cubicBezTo>
                    <a:pt x="23007" y="150652"/>
                    <a:pt x="23682" y="199293"/>
                    <a:pt x="26047" y="248272"/>
                  </a:cubicBezTo>
                  <a:cubicBezTo>
                    <a:pt x="-1314" y="246245"/>
                    <a:pt x="1389" y="224289"/>
                    <a:pt x="1051" y="207062"/>
                  </a:cubicBezTo>
                  <a:cubicBezTo>
                    <a:pt x="-300" y="138154"/>
                    <a:pt x="38" y="69246"/>
                    <a:pt x="38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9C732DA1-DE3D-419E-80AD-20EA493EC21C}"/>
                </a:ext>
              </a:extLst>
            </p:cNvPr>
            <p:cNvSpPr/>
            <p:nvPr/>
          </p:nvSpPr>
          <p:spPr>
            <a:xfrm>
              <a:off x="5875798" y="4582422"/>
              <a:ext cx="187393" cy="101131"/>
            </a:xfrm>
            <a:custGeom>
              <a:avLst/>
              <a:gdLst>
                <a:gd name="connsiteX0" fmla="*/ 140484 w 187393"/>
                <a:gd name="connsiteY0" fmla="*/ 3301 h 101131"/>
                <a:gd name="connsiteX1" fmla="*/ 186761 w 187393"/>
                <a:gd name="connsiteY1" fmla="*/ 24919 h 101131"/>
                <a:gd name="connsiteX2" fmla="*/ 145213 w 187393"/>
                <a:gd name="connsiteY2" fmla="*/ 93152 h 101131"/>
                <a:gd name="connsiteX3" fmla="*/ 48269 w 187393"/>
                <a:gd name="connsiteY3" fmla="*/ 99907 h 101131"/>
                <a:gd name="connsiteX4" fmla="*/ 8411 w 187393"/>
                <a:gd name="connsiteY4" fmla="*/ 71533 h 101131"/>
                <a:gd name="connsiteX5" fmla="*/ 34758 w 187393"/>
                <a:gd name="connsiteY5" fmla="*/ 17826 h 101131"/>
                <a:gd name="connsiteX6" fmla="*/ 140484 w 187393"/>
                <a:gd name="connsiteY6" fmla="*/ 3301 h 101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393" h="101131">
                  <a:moveTo>
                    <a:pt x="140484" y="3301"/>
                  </a:moveTo>
                  <a:cubicBezTo>
                    <a:pt x="156698" y="1274"/>
                    <a:pt x="183721" y="-9873"/>
                    <a:pt x="186761" y="24919"/>
                  </a:cubicBezTo>
                  <a:cubicBezTo>
                    <a:pt x="190476" y="65791"/>
                    <a:pt x="177979" y="87072"/>
                    <a:pt x="145213" y="93152"/>
                  </a:cubicBezTo>
                  <a:cubicBezTo>
                    <a:pt x="113124" y="99232"/>
                    <a:pt x="81034" y="103285"/>
                    <a:pt x="48269" y="99907"/>
                  </a:cubicBezTo>
                  <a:cubicBezTo>
                    <a:pt x="28678" y="97881"/>
                    <a:pt x="16855" y="88423"/>
                    <a:pt x="8411" y="71533"/>
                  </a:cubicBezTo>
                  <a:cubicBezTo>
                    <a:pt x="-7803" y="38430"/>
                    <a:pt x="-1385" y="23568"/>
                    <a:pt x="34758" y="17826"/>
                  </a:cubicBezTo>
                  <a:cubicBezTo>
                    <a:pt x="70225" y="11746"/>
                    <a:pt x="105692" y="8030"/>
                    <a:pt x="140484" y="3301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5B8B42-DFB0-4285-B4F0-9B9F336F8289}"/>
                </a:ext>
              </a:extLst>
            </p:cNvPr>
            <p:cNvSpPr/>
            <p:nvPr/>
          </p:nvSpPr>
          <p:spPr>
            <a:xfrm>
              <a:off x="5627092" y="4600836"/>
              <a:ext cx="177840" cy="90521"/>
            </a:xfrm>
            <a:custGeom>
              <a:avLst/>
              <a:gdLst>
                <a:gd name="connsiteX0" fmla="*/ 145648 w 177840"/>
                <a:gd name="connsiteY0" fmla="*/ 3465 h 90521"/>
                <a:gd name="connsiteX1" fmla="*/ 177399 w 177840"/>
                <a:gd name="connsiteY1" fmla="*/ 34879 h 90521"/>
                <a:gd name="connsiteX2" fmla="*/ 145310 w 177840"/>
                <a:gd name="connsiteY2" fmla="*/ 84534 h 90521"/>
                <a:gd name="connsiteX3" fmla="*/ 64579 w 177840"/>
                <a:gd name="connsiteY3" fmla="*/ 89600 h 90521"/>
                <a:gd name="connsiteX4" fmla="*/ 400 w 177840"/>
                <a:gd name="connsiteY4" fmla="*/ 25421 h 90521"/>
                <a:gd name="connsiteX5" fmla="*/ 22694 w 177840"/>
                <a:gd name="connsiteY5" fmla="*/ 87 h 90521"/>
                <a:gd name="connsiteX6" fmla="*/ 145648 w 177840"/>
                <a:gd name="connsiteY6" fmla="*/ 3465 h 9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840" h="90521">
                  <a:moveTo>
                    <a:pt x="145648" y="3465"/>
                  </a:moveTo>
                  <a:cubicBezTo>
                    <a:pt x="164226" y="5492"/>
                    <a:pt x="180777" y="11234"/>
                    <a:pt x="177399" y="34879"/>
                  </a:cubicBezTo>
                  <a:cubicBezTo>
                    <a:pt x="174359" y="56160"/>
                    <a:pt x="173684" y="80142"/>
                    <a:pt x="145310" y="84534"/>
                  </a:cubicBezTo>
                  <a:cubicBezTo>
                    <a:pt x="118625" y="88587"/>
                    <a:pt x="91602" y="92303"/>
                    <a:pt x="64579" y="89600"/>
                  </a:cubicBezTo>
                  <a:cubicBezTo>
                    <a:pt x="26410" y="85547"/>
                    <a:pt x="4791" y="63253"/>
                    <a:pt x="400" y="25421"/>
                  </a:cubicBezTo>
                  <a:cubicBezTo>
                    <a:pt x="-1626" y="6843"/>
                    <a:pt x="3778" y="-926"/>
                    <a:pt x="22694" y="87"/>
                  </a:cubicBezTo>
                  <a:cubicBezTo>
                    <a:pt x="39583" y="763"/>
                    <a:pt x="121665" y="1101"/>
                    <a:pt x="145648" y="3465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174D22D-BF36-491B-BDE5-94F949565663}"/>
                </a:ext>
              </a:extLst>
            </p:cNvPr>
            <p:cNvSpPr/>
            <p:nvPr/>
          </p:nvSpPr>
          <p:spPr>
            <a:xfrm>
              <a:off x="5898058" y="4520048"/>
              <a:ext cx="164163" cy="51249"/>
            </a:xfrm>
            <a:custGeom>
              <a:avLst/>
              <a:gdLst>
                <a:gd name="connsiteX0" fmla="*/ 0 w 164163"/>
                <a:gd name="connsiteY0" fmla="*/ 50812 h 51249"/>
                <a:gd name="connsiteX1" fmla="*/ 164164 w 164163"/>
                <a:gd name="connsiteY1" fmla="*/ 8589 h 51249"/>
                <a:gd name="connsiteX2" fmla="*/ 0 w 164163"/>
                <a:gd name="connsiteY2" fmla="*/ 50812 h 5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163" h="51249">
                  <a:moveTo>
                    <a:pt x="0" y="50812"/>
                  </a:moveTo>
                  <a:cubicBezTo>
                    <a:pt x="51006" y="23451"/>
                    <a:pt x="98295" y="-18096"/>
                    <a:pt x="164164" y="8589"/>
                  </a:cubicBezTo>
                  <a:cubicBezTo>
                    <a:pt x="104376" y="3860"/>
                    <a:pt x="60126" y="56554"/>
                    <a:pt x="0" y="50812"/>
                  </a:cubicBezTo>
                  <a:close/>
                </a:path>
              </a:pathLst>
            </a:custGeom>
            <a:solidFill>
              <a:srgbClr val="3F3F3F"/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FB9F22C-5DB8-4DAB-855B-42048F5F5CFC}"/>
                </a:ext>
              </a:extLst>
            </p:cNvPr>
            <p:cNvSpPr/>
            <p:nvPr/>
          </p:nvSpPr>
          <p:spPr>
            <a:xfrm>
              <a:off x="5606212" y="4532438"/>
              <a:ext cx="167878" cy="42363"/>
            </a:xfrm>
            <a:custGeom>
              <a:avLst/>
              <a:gdLst>
                <a:gd name="connsiteX0" fmla="*/ 0 w 167878"/>
                <a:gd name="connsiteY0" fmla="*/ 15115 h 42363"/>
                <a:gd name="connsiteX1" fmla="*/ 167879 w 167878"/>
                <a:gd name="connsiteY1" fmla="*/ 40449 h 42363"/>
                <a:gd name="connsiteX2" fmla="*/ 0 w 167878"/>
                <a:gd name="connsiteY2" fmla="*/ 15115 h 4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878" h="42363">
                  <a:moveTo>
                    <a:pt x="0" y="15115"/>
                  </a:moveTo>
                  <a:cubicBezTo>
                    <a:pt x="36143" y="-12584"/>
                    <a:pt x="102349" y="-1099"/>
                    <a:pt x="167879" y="40449"/>
                  </a:cubicBezTo>
                  <a:cubicBezTo>
                    <a:pt x="106402" y="52947"/>
                    <a:pt x="58774" y="-423"/>
                    <a:pt x="0" y="15115"/>
                  </a:cubicBezTo>
                  <a:close/>
                </a:path>
              </a:pathLst>
            </a:custGeom>
            <a:solidFill>
              <a:srgbClr val="3E3E3E"/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C003564-8165-4D4A-9251-1F81D95413BB}"/>
                </a:ext>
              </a:extLst>
            </p:cNvPr>
            <p:cNvSpPr/>
            <p:nvPr/>
          </p:nvSpPr>
          <p:spPr>
            <a:xfrm>
              <a:off x="5003941" y="6600946"/>
              <a:ext cx="1678790" cy="65530"/>
            </a:xfrm>
            <a:custGeom>
              <a:avLst/>
              <a:gdLst>
                <a:gd name="connsiteX0" fmla="*/ 1631838 w 1678790"/>
                <a:gd name="connsiteY0" fmla="*/ 65530 h 65530"/>
                <a:gd name="connsiteX1" fmla="*/ 46952 w 1678790"/>
                <a:gd name="connsiteY1" fmla="*/ 65530 h 65530"/>
                <a:gd name="connsiteX2" fmla="*/ 0 w 1678790"/>
                <a:gd name="connsiteY2" fmla="*/ 18578 h 65530"/>
                <a:gd name="connsiteX3" fmla="*/ 0 w 1678790"/>
                <a:gd name="connsiteY3" fmla="*/ 13511 h 65530"/>
                <a:gd name="connsiteX4" fmla="*/ 13511 w 1678790"/>
                <a:gd name="connsiteY4" fmla="*/ 0 h 65530"/>
                <a:gd name="connsiteX5" fmla="*/ 1665279 w 1678790"/>
                <a:gd name="connsiteY5" fmla="*/ 0 h 65530"/>
                <a:gd name="connsiteX6" fmla="*/ 1678790 w 1678790"/>
                <a:gd name="connsiteY6" fmla="*/ 13511 h 65530"/>
                <a:gd name="connsiteX7" fmla="*/ 1678790 w 1678790"/>
                <a:gd name="connsiteY7" fmla="*/ 18578 h 65530"/>
                <a:gd name="connsiteX8" fmla="*/ 1631838 w 1678790"/>
                <a:gd name="connsiteY8" fmla="*/ 65530 h 6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8790" h="65530">
                  <a:moveTo>
                    <a:pt x="1631838" y="65530"/>
                  </a:moveTo>
                  <a:lnTo>
                    <a:pt x="46952" y="65530"/>
                  </a:lnTo>
                  <a:cubicBezTo>
                    <a:pt x="20943" y="65530"/>
                    <a:pt x="0" y="44587"/>
                    <a:pt x="0" y="18578"/>
                  </a:cubicBezTo>
                  <a:lnTo>
                    <a:pt x="0" y="13511"/>
                  </a:lnTo>
                  <a:cubicBezTo>
                    <a:pt x="0" y="6080"/>
                    <a:pt x="6080" y="0"/>
                    <a:pt x="13511" y="0"/>
                  </a:cubicBezTo>
                  <a:lnTo>
                    <a:pt x="1665279" y="0"/>
                  </a:lnTo>
                  <a:cubicBezTo>
                    <a:pt x="1672710" y="0"/>
                    <a:pt x="1678790" y="6080"/>
                    <a:pt x="1678790" y="13511"/>
                  </a:cubicBezTo>
                  <a:lnTo>
                    <a:pt x="1678790" y="18578"/>
                  </a:lnTo>
                  <a:cubicBezTo>
                    <a:pt x="1678790" y="44587"/>
                    <a:pt x="1657848" y="65530"/>
                    <a:pt x="1631838" y="65530"/>
                  </a:cubicBezTo>
                  <a:close/>
                </a:path>
              </a:pathLst>
            </a:custGeom>
            <a:solidFill>
              <a:srgbClr val="DCDCDC"/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B05D4F3D-37B3-44C8-8749-314C43E0D1A7}"/>
              </a:ext>
            </a:extLst>
          </p:cNvPr>
          <p:cNvGrpSpPr/>
          <p:nvPr/>
        </p:nvGrpSpPr>
        <p:grpSpPr>
          <a:xfrm>
            <a:off x="3093369" y="2262395"/>
            <a:ext cx="367803" cy="411805"/>
            <a:chOff x="907173" y="596467"/>
            <a:chExt cx="1901615" cy="2129116"/>
          </a:xfrm>
        </p:grpSpPr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09537714-B72F-4D21-BA6F-41458A1ED28B}"/>
                </a:ext>
              </a:extLst>
            </p:cNvPr>
            <p:cNvSpPr/>
            <p:nvPr/>
          </p:nvSpPr>
          <p:spPr>
            <a:xfrm>
              <a:off x="907173" y="709049"/>
              <a:ext cx="1570838" cy="2016534"/>
            </a:xfrm>
            <a:custGeom>
              <a:avLst/>
              <a:gdLst>
                <a:gd name="connsiteX0" fmla="*/ 2424582 w 4817313"/>
                <a:gd name="connsiteY0" fmla="*/ 0 h 6184138"/>
                <a:gd name="connsiteX1" fmla="*/ 22626 w 4817313"/>
                <a:gd name="connsiteY1" fmla="*/ 919512 h 6184138"/>
                <a:gd name="connsiteX2" fmla="*/ 22626 w 4817313"/>
                <a:gd name="connsiteY2" fmla="*/ 3468824 h 6184138"/>
                <a:gd name="connsiteX3" fmla="*/ 2382841 w 4817313"/>
                <a:gd name="connsiteY3" fmla="*/ 6184138 h 6184138"/>
                <a:gd name="connsiteX4" fmla="*/ 4814773 w 4817313"/>
                <a:gd name="connsiteY4" fmla="*/ 3564766 h 6184138"/>
                <a:gd name="connsiteX5" fmla="*/ 4814773 w 4817313"/>
                <a:gd name="connsiteY5" fmla="*/ 946003 h 6184138"/>
                <a:gd name="connsiteX6" fmla="*/ 2424582 w 4817313"/>
                <a:gd name="connsiteY6" fmla="*/ 0 h 618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17313" h="6184138">
                  <a:moveTo>
                    <a:pt x="2424582" y="0"/>
                  </a:moveTo>
                  <a:cubicBezTo>
                    <a:pt x="2424582" y="0"/>
                    <a:pt x="862578" y="1052141"/>
                    <a:pt x="22626" y="919512"/>
                  </a:cubicBezTo>
                  <a:cubicBezTo>
                    <a:pt x="-23559" y="1856714"/>
                    <a:pt x="13825" y="2758537"/>
                    <a:pt x="22626" y="3468824"/>
                  </a:cubicBezTo>
                  <a:cubicBezTo>
                    <a:pt x="49117" y="5181145"/>
                    <a:pt x="2382841" y="6184138"/>
                    <a:pt x="2382841" y="6184138"/>
                  </a:cubicBezTo>
                  <a:cubicBezTo>
                    <a:pt x="2382841" y="6184138"/>
                    <a:pt x="4567206" y="5340265"/>
                    <a:pt x="4814773" y="3564766"/>
                  </a:cubicBezTo>
                  <a:cubicBezTo>
                    <a:pt x="4805973" y="2687778"/>
                    <a:pt x="4823575" y="1759465"/>
                    <a:pt x="4814773" y="946003"/>
                  </a:cubicBezTo>
                  <a:cubicBezTo>
                    <a:pt x="3240919" y="689634"/>
                    <a:pt x="2424582" y="0"/>
                    <a:pt x="2424582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id="{E106F99E-2C08-4175-9915-F5328FFC4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79942" y="596467"/>
              <a:ext cx="1628846" cy="1603296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87B8EB74-5EFA-4D71-8244-42926DDB7186}"/>
              </a:ext>
            </a:extLst>
          </p:cNvPr>
          <p:cNvGrpSpPr/>
          <p:nvPr/>
        </p:nvGrpSpPr>
        <p:grpSpPr>
          <a:xfrm>
            <a:off x="4448374" y="1292443"/>
            <a:ext cx="367803" cy="411805"/>
            <a:chOff x="907173" y="596467"/>
            <a:chExt cx="1901615" cy="2129116"/>
          </a:xfrm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25D7DB4-F8B1-4C07-918A-7890E792D9F5}"/>
                </a:ext>
              </a:extLst>
            </p:cNvPr>
            <p:cNvSpPr/>
            <p:nvPr/>
          </p:nvSpPr>
          <p:spPr>
            <a:xfrm>
              <a:off x="907173" y="709049"/>
              <a:ext cx="1570838" cy="2016534"/>
            </a:xfrm>
            <a:custGeom>
              <a:avLst/>
              <a:gdLst>
                <a:gd name="connsiteX0" fmla="*/ 2424582 w 4817313"/>
                <a:gd name="connsiteY0" fmla="*/ 0 h 6184138"/>
                <a:gd name="connsiteX1" fmla="*/ 22626 w 4817313"/>
                <a:gd name="connsiteY1" fmla="*/ 919512 h 6184138"/>
                <a:gd name="connsiteX2" fmla="*/ 22626 w 4817313"/>
                <a:gd name="connsiteY2" fmla="*/ 3468824 h 6184138"/>
                <a:gd name="connsiteX3" fmla="*/ 2382841 w 4817313"/>
                <a:gd name="connsiteY3" fmla="*/ 6184138 h 6184138"/>
                <a:gd name="connsiteX4" fmla="*/ 4814773 w 4817313"/>
                <a:gd name="connsiteY4" fmla="*/ 3564766 h 6184138"/>
                <a:gd name="connsiteX5" fmla="*/ 4814773 w 4817313"/>
                <a:gd name="connsiteY5" fmla="*/ 946003 h 6184138"/>
                <a:gd name="connsiteX6" fmla="*/ 2424582 w 4817313"/>
                <a:gd name="connsiteY6" fmla="*/ 0 h 618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17313" h="6184138">
                  <a:moveTo>
                    <a:pt x="2424582" y="0"/>
                  </a:moveTo>
                  <a:cubicBezTo>
                    <a:pt x="2424582" y="0"/>
                    <a:pt x="862578" y="1052141"/>
                    <a:pt x="22626" y="919512"/>
                  </a:cubicBezTo>
                  <a:cubicBezTo>
                    <a:pt x="-23559" y="1856714"/>
                    <a:pt x="13825" y="2758537"/>
                    <a:pt x="22626" y="3468824"/>
                  </a:cubicBezTo>
                  <a:cubicBezTo>
                    <a:pt x="49117" y="5181145"/>
                    <a:pt x="2382841" y="6184138"/>
                    <a:pt x="2382841" y="6184138"/>
                  </a:cubicBezTo>
                  <a:cubicBezTo>
                    <a:pt x="2382841" y="6184138"/>
                    <a:pt x="4567206" y="5340265"/>
                    <a:pt x="4814773" y="3564766"/>
                  </a:cubicBezTo>
                  <a:cubicBezTo>
                    <a:pt x="4805973" y="2687778"/>
                    <a:pt x="4823575" y="1759465"/>
                    <a:pt x="4814773" y="946003"/>
                  </a:cubicBezTo>
                  <a:cubicBezTo>
                    <a:pt x="3240919" y="689634"/>
                    <a:pt x="2424582" y="0"/>
                    <a:pt x="2424582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7" name="Graphic 176">
              <a:extLst>
                <a:ext uri="{FF2B5EF4-FFF2-40B4-BE49-F238E27FC236}">
                  <a16:creationId xmlns:a16="http://schemas.microsoft.com/office/drawing/2014/main" id="{6C59300E-E66F-486C-AFA9-6672B5E41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79942" y="596467"/>
              <a:ext cx="1628846" cy="1603296"/>
            </a:xfrm>
            <a:prstGeom prst="rect">
              <a:avLst/>
            </a:prstGeom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04E9E404-B5A3-41AE-ADA4-8FDB291CDC17}"/>
              </a:ext>
            </a:extLst>
          </p:cNvPr>
          <p:cNvGrpSpPr/>
          <p:nvPr/>
        </p:nvGrpSpPr>
        <p:grpSpPr>
          <a:xfrm>
            <a:off x="3731580" y="2915099"/>
            <a:ext cx="367803" cy="411805"/>
            <a:chOff x="907173" y="596467"/>
            <a:chExt cx="1901615" cy="2129116"/>
          </a:xfrm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91B7A1CE-AE7B-45F5-949A-72FFA6990178}"/>
                </a:ext>
              </a:extLst>
            </p:cNvPr>
            <p:cNvSpPr/>
            <p:nvPr/>
          </p:nvSpPr>
          <p:spPr>
            <a:xfrm>
              <a:off x="907173" y="709049"/>
              <a:ext cx="1570838" cy="2016534"/>
            </a:xfrm>
            <a:custGeom>
              <a:avLst/>
              <a:gdLst>
                <a:gd name="connsiteX0" fmla="*/ 2424582 w 4817313"/>
                <a:gd name="connsiteY0" fmla="*/ 0 h 6184138"/>
                <a:gd name="connsiteX1" fmla="*/ 22626 w 4817313"/>
                <a:gd name="connsiteY1" fmla="*/ 919512 h 6184138"/>
                <a:gd name="connsiteX2" fmla="*/ 22626 w 4817313"/>
                <a:gd name="connsiteY2" fmla="*/ 3468824 h 6184138"/>
                <a:gd name="connsiteX3" fmla="*/ 2382841 w 4817313"/>
                <a:gd name="connsiteY3" fmla="*/ 6184138 h 6184138"/>
                <a:gd name="connsiteX4" fmla="*/ 4814773 w 4817313"/>
                <a:gd name="connsiteY4" fmla="*/ 3564766 h 6184138"/>
                <a:gd name="connsiteX5" fmla="*/ 4814773 w 4817313"/>
                <a:gd name="connsiteY5" fmla="*/ 946003 h 6184138"/>
                <a:gd name="connsiteX6" fmla="*/ 2424582 w 4817313"/>
                <a:gd name="connsiteY6" fmla="*/ 0 h 618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17313" h="6184138">
                  <a:moveTo>
                    <a:pt x="2424582" y="0"/>
                  </a:moveTo>
                  <a:cubicBezTo>
                    <a:pt x="2424582" y="0"/>
                    <a:pt x="862578" y="1052141"/>
                    <a:pt x="22626" y="919512"/>
                  </a:cubicBezTo>
                  <a:cubicBezTo>
                    <a:pt x="-23559" y="1856714"/>
                    <a:pt x="13825" y="2758537"/>
                    <a:pt x="22626" y="3468824"/>
                  </a:cubicBezTo>
                  <a:cubicBezTo>
                    <a:pt x="49117" y="5181145"/>
                    <a:pt x="2382841" y="6184138"/>
                    <a:pt x="2382841" y="6184138"/>
                  </a:cubicBezTo>
                  <a:cubicBezTo>
                    <a:pt x="2382841" y="6184138"/>
                    <a:pt x="4567206" y="5340265"/>
                    <a:pt x="4814773" y="3564766"/>
                  </a:cubicBezTo>
                  <a:cubicBezTo>
                    <a:pt x="4805973" y="2687778"/>
                    <a:pt x="4823575" y="1759465"/>
                    <a:pt x="4814773" y="946003"/>
                  </a:cubicBezTo>
                  <a:cubicBezTo>
                    <a:pt x="3240919" y="689634"/>
                    <a:pt x="2424582" y="0"/>
                    <a:pt x="2424582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80" name="Graphic 179">
              <a:extLst>
                <a:ext uri="{FF2B5EF4-FFF2-40B4-BE49-F238E27FC236}">
                  <a16:creationId xmlns:a16="http://schemas.microsoft.com/office/drawing/2014/main" id="{4CA5DF17-27B4-4E34-9565-CD81F2B1E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79942" y="596467"/>
              <a:ext cx="1628846" cy="1603296"/>
            </a:xfrm>
            <a:prstGeom prst="rect">
              <a:avLst/>
            </a:prstGeom>
          </p:spPr>
        </p:pic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4BD80D3B-F261-4701-92E3-86DC96366CFF}"/>
              </a:ext>
            </a:extLst>
          </p:cNvPr>
          <p:cNvGrpSpPr/>
          <p:nvPr/>
        </p:nvGrpSpPr>
        <p:grpSpPr>
          <a:xfrm>
            <a:off x="4511745" y="4685549"/>
            <a:ext cx="367803" cy="411805"/>
            <a:chOff x="907173" y="596467"/>
            <a:chExt cx="1901615" cy="2129116"/>
          </a:xfrm>
        </p:grpSpPr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E8BFFF-4B93-4098-B3EF-A9DD749BDB5E}"/>
                </a:ext>
              </a:extLst>
            </p:cNvPr>
            <p:cNvSpPr/>
            <p:nvPr/>
          </p:nvSpPr>
          <p:spPr>
            <a:xfrm>
              <a:off x="907173" y="709049"/>
              <a:ext cx="1570838" cy="2016534"/>
            </a:xfrm>
            <a:custGeom>
              <a:avLst/>
              <a:gdLst>
                <a:gd name="connsiteX0" fmla="*/ 2424582 w 4817313"/>
                <a:gd name="connsiteY0" fmla="*/ 0 h 6184138"/>
                <a:gd name="connsiteX1" fmla="*/ 22626 w 4817313"/>
                <a:gd name="connsiteY1" fmla="*/ 919512 h 6184138"/>
                <a:gd name="connsiteX2" fmla="*/ 22626 w 4817313"/>
                <a:gd name="connsiteY2" fmla="*/ 3468824 h 6184138"/>
                <a:gd name="connsiteX3" fmla="*/ 2382841 w 4817313"/>
                <a:gd name="connsiteY3" fmla="*/ 6184138 h 6184138"/>
                <a:gd name="connsiteX4" fmla="*/ 4814773 w 4817313"/>
                <a:gd name="connsiteY4" fmla="*/ 3564766 h 6184138"/>
                <a:gd name="connsiteX5" fmla="*/ 4814773 w 4817313"/>
                <a:gd name="connsiteY5" fmla="*/ 946003 h 6184138"/>
                <a:gd name="connsiteX6" fmla="*/ 2424582 w 4817313"/>
                <a:gd name="connsiteY6" fmla="*/ 0 h 618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17313" h="6184138">
                  <a:moveTo>
                    <a:pt x="2424582" y="0"/>
                  </a:moveTo>
                  <a:cubicBezTo>
                    <a:pt x="2424582" y="0"/>
                    <a:pt x="862578" y="1052141"/>
                    <a:pt x="22626" y="919512"/>
                  </a:cubicBezTo>
                  <a:cubicBezTo>
                    <a:pt x="-23559" y="1856714"/>
                    <a:pt x="13825" y="2758537"/>
                    <a:pt x="22626" y="3468824"/>
                  </a:cubicBezTo>
                  <a:cubicBezTo>
                    <a:pt x="49117" y="5181145"/>
                    <a:pt x="2382841" y="6184138"/>
                    <a:pt x="2382841" y="6184138"/>
                  </a:cubicBezTo>
                  <a:cubicBezTo>
                    <a:pt x="2382841" y="6184138"/>
                    <a:pt x="4567206" y="5340265"/>
                    <a:pt x="4814773" y="3564766"/>
                  </a:cubicBezTo>
                  <a:cubicBezTo>
                    <a:pt x="4805973" y="2687778"/>
                    <a:pt x="4823575" y="1759465"/>
                    <a:pt x="4814773" y="946003"/>
                  </a:cubicBezTo>
                  <a:cubicBezTo>
                    <a:pt x="3240919" y="689634"/>
                    <a:pt x="2424582" y="0"/>
                    <a:pt x="2424582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83" name="Graphic 182">
              <a:extLst>
                <a:ext uri="{FF2B5EF4-FFF2-40B4-BE49-F238E27FC236}">
                  <a16:creationId xmlns:a16="http://schemas.microsoft.com/office/drawing/2014/main" id="{5A21FFF6-883F-4A07-A6EE-2006F57CA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79942" y="596467"/>
              <a:ext cx="1628846" cy="1603296"/>
            </a:xfrm>
            <a:prstGeom prst="rect">
              <a:avLst/>
            </a:prstGeom>
          </p:spPr>
        </p:pic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627B1AD3-4B07-4726-BBC5-A0CD396696DD}"/>
              </a:ext>
            </a:extLst>
          </p:cNvPr>
          <p:cNvGrpSpPr/>
          <p:nvPr/>
        </p:nvGrpSpPr>
        <p:grpSpPr>
          <a:xfrm>
            <a:off x="6357852" y="2467387"/>
            <a:ext cx="367803" cy="411805"/>
            <a:chOff x="907173" y="596467"/>
            <a:chExt cx="1901615" cy="2129116"/>
          </a:xfrm>
        </p:grpSpPr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E0C4C6A-91D1-4C1B-9298-C41C41B46C16}"/>
                </a:ext>
              </a:extLst>
            </p:cNvPr>
            <p:cNvSpPr/>
            <p:nvPr/>
          </p:nvSpPr>
          <p:spPr>
            <a:xfrm>
              <a:off x="907173" y="709049"/>
              <a:ext cx="1570838" cy="2016534"/>
            </a:xfrm>
            <a:custGeom>
              <a:avLst/>
              <a:gdLst>
                <a:gd name="connsiteX0" fmla="*/ 2424582 w 4817313"/>
                <a:gd name="connsiteY0" fmla="*/ 0 h 6184138"/>
                <a:gd name="connsiteX1" fmla="*/ 22626 w 4817313"/>
                <a:gd name="connsiteY1" fmla="*/ 919512 h 6184138"/>
                <a:gd name="connsiteX2" fmla="*/ 22626 w 4817313"/>
                <a:gd name="connsiteY2" fmla="*/ 3468824 h 6184138"/>
                <a:gd name="connsiteX3" fmla="*/ 2382841 w 4817313"/>
                <a:gd name="connsiteY3" fmla="*/ 6184138 h 6184138"/>
                <a:gd name="connsiteX4" fmla="*/ 4814773 w 4817313"/>
                <a:gd name="connsiteY4" fmla="*/ 3564766 h 6184138"/>
                <a:gd name="connsiteX5" fmla="*/ 4814773 w 4817313"/>
                <a:gd name="connsiteY5" fmla="*/ 946003 h 6184138"/>
                <a:gd name="connsiteX6" fmla="*/ 2424582 w 4817313"/>
                <a:gd name="connsiteY6" fmla="*/ 0 h 618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17313" h="6184138">
                  <a:moveTo>
                    <a:pt x="2424582" y="0"/>
                  </a:moveTo>
                  <a:cubicBezTo>
                    <a:pt x="2424582" y="0"/>
                    <a:pt x="862578" y="1052141"/>
                    <a:pt x="22626" y="919512"/>
                  </a:cubicBezTo>
                  <a:cubicBezTo>
                    <a:pt x="-23559" y="1856714"/>
                    <a:pt x="13825" y="2758537"/>
                    <a:pt x="22626" y="3468824"/>
                  </a:cubicBezTo>
                  <a:cubicBezTo>
                    <a:pt x="49117" y="5181145"/>
                    <a:pt x="2382841" y="6184138"/>
                    <a:pt x="2382841" y="6184138"/>
                  </a:cubicBezTo>
                  <a:cubicBezTo>
                    <a:pt x="2382841" y="6184138"/>
                    <a:pt x="4567206" y="5340265"/>
                    <a:pt x="4814773" y="3564766"/>
                  </a:cubicBezTo>
                  <a:cubicBezTo>
                    <a:pt x="4805973" y="2687778"/>
                    <a:pt x="4823575" y="1759465"/>
                    <a:pt x="4814773" y="946003"/>
                  </a:cubicBezTo>
                  <a:cubicBezTo>
                    <a:pt x="3240919" y="689634"/>
                    <a:pt x="2424582" y="0"/>
                    <a:pt x="2424582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86" name="Graphic 185">
              <a:extLst>
                <a:ext uri="{FF2B5EF4-FFF2-40B4-BE49-F238E27FC236}">
                  <a16:creationId xmlns:a16="http://schemas.microsoft.com/office/drawing/2014/main" id="{EFB74BF2-8CBC-4BCF-BF76-30F9B0CCE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79942" y="596467"/>
              <a:ext cx="1628846" cy="1603296"/>
            </a:xfrm>
            <a:prstGeom prst="rect">
              <a:avLst/>
            </a:prstGeom>
          </p:spPr>
        </p:pic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02EF606C-7478-48D4-A436-7B6429BD23FB}"/>
              </a:ext>
            </a:extLst>
          </p:cNvPr>
          <p:cNvGrpSpPr/>
          <p:nvPr/>
        </p:nvGrpSpPr>
        <p:grpSpPr>
          <a:xfrm>
            <a:off x="7737010" y="1731045"/>
            <a:ext cx="367803" cy="411805"/>
            <a:chOff x="907173" y="596467"/>
            <a:chExt cx="1901615" cy="2129116"/>
          </a:xfrm>
        </p:grpSpPr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16A2666-B524-4AD8-A804-FE318C1ECD61}"/>
                </a:ext>
              </a:extLst>
            </p:cNvPr>
            <p:cNvSpPr/>
            <p:nvPr/>
          </p:nvSpPr>
          <p:spPr>
            <a:xfrm>
              <a:off x="907173" y="709049"/>
              <a:ext cx="1570838" cy="2016534"/>
            </a:xfrm>
            <a:custGeom>
              <a:avLst/>
              <a:gdLst>
                <a:gd name="connsiteX0" fmla="*/ 2424582 w 4817313"/>
                <a:gd name="connsiteY0" fmla="*/ 0 h 6184138"/>
                <a:gd name="connsiteX1" fmla="*/ 22626 w 4817313"/>
                <a:gd name="connsiteY1" fmla="*/ 919512 h 6184138"/>
                <a:gd name="connsiteX2" fmla="*/ 22626 w 4817313"/>
                <a:gd name="connsiteY2" fmla="*/ 3468824 h 6184138"/>
                <a:gd name="connsiteX3" fmla="*/ 2382841 w 4817313"/>
                <a:gd name="connsiteY3" fmla="*/ 6184138 h 6184138"/>
                <a:gd name="connsiteX4" fmla="*/ 4814773 w 4817313"/>
                <a:gd name="connsiteY4" fmla="*/ 3564766 h 6184138"/>
                <a:gd name="connsiteX5" fmla="*/ 4814773 w 4817313"/>
                <a:gd name="connsiteY5" fmla="*/ 946003 h 6184138"/>
                <a:gd name="connsiteX6" fmla="*/ 2424582 w 4817313"/>
                <a:gd name="connsiteY6" fmla="*/ 0 h 618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17313" h="6184138">
                  <a:moveTo>
                    <a:pt x="2424582" y="0"/>
                  </a:moveTo>
                  <a:cubicBezTo>
                    <a:pt x="2424582" y="0"/>
                    <a:pt x="862578" y="1052141"/>
                    <a:pt x="22626" y="919512"/>
                  </a:cubicBezTo>
                  <a:cubicBezTo>
                    <a:pt x="-23559" y="1856714"/>
                    <a:pt x="13825" y="2758537"/>
                    <a:pt x="22626" y="3468824"/>
                  </a:cubicBezTo>
                  <a:cubicBezTo>
                    <a:pt x="49117" y="5181145"/>
                    <a:pt x="2382841" y="6184138"/>
                    <a:pt x="2382841" y="6184138"/>
                  </a:cubicBezTo>
                  <a:cubicBezTo>
                    <a:pt x="2382841" y="6184138"/>
                    <a:pt x="4567206" y="5340265"/>
                    <a:pt x="4814773" y="3564766"/>
                  </a:cubicBezTo>
                  <a:cubicBezTo>
                    <a:pt x="4805973" y="2687778"/>
                    <a:pt x="4823575" y="1759465"/>
                    <a:pt x="4814773" y="946003"/>
                  </a:cubicBezTo>
                  <a:cubicBezTo>
                    <a:pt x="3240919" y="689634"/>
                    <a:pt x="2424582" y="0"/>
                    <a:pt x="2424582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89" name="Graphic 188">
              <a:extLst>
                <a:ext uri="{FF2B5EF4-FFF2-40B4-BE49-F238E27FC236}">
                  <a16:creationId xmlns:a16="http://schemas.microsoft.com/office/drawing/2014/main" id="{D162B124-2AD0-4AC4-954C-2C98A0F78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79942" y="596467"/>
              <a:ext cx="1628846" cy="1603296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0847277B-C579-43FE-A3CC-3B6C7278CDAF}"/>
              </a:ext>
            </a:extLst>
          </p:cNvPr>
          <p:cNvGrpSpPr/>
          <p:nvPr/>
        </p:nvGrpSpPr>
        <p:grpSpPr>
          <a:xfrm>
            <a:off x="8854276" y="2075580"/>
            <a:ext cx="367803" cy="411805"/>
            <a:chOff x="907173" y="596467"/>
            <a:chExt cx="1901615" cy="2129116"/>
          </a:xfrm>
        </p:grpSpPr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616E7AE1-831E-4757-8102-896BB96D9651}"/>
                </a:ext>
              </a:extLst>
            </p:cNvPr>
            <p:cNvSpPr/>
            <p:nvPr/>
          </p:nvSpPr>
          <p:spPr>
            <a:xfrm>
              <a:off x="907173" y="709049"/>
              <a:ext cx="1570838" cy="2016534"/>
            </a:xfrm>
            <a:custGeom>
              <a:avLst/>
              <a:gdLst>
                <a:gd name="connsiteX0" fmla="*/ 2424582 w 4817313"/>
                <a:gd name="connsiteY0" fmla="*/ 0 h 6184138"/>
                <a:gd name="connsiteX1" fmla="*/ 22626 w 4817313"/>
                <a:gd name="connsiteY1" fmla="*/ 919512 h 6184138"/>
                <a:gd name="connsiteX2" fmla="*/ 22626 w 4817313"/>
                <a:gd name="connsiteY2" fmla="*/ 3468824 h 6184138"/>
                <a:gd name="connsiteX3" fmla="*/ 2382841 w 4817313"/>
                <a:gd name="connsiteY3" fmla="*/ 6184138 h 6184138"/>
                <a:gd name="connsiteX4" fmla="*/ 4814773 w 4817313"/>
                <a:gd name="connsiteY4" fmla="*/ 3564766 h 6184138"/>
                <a:gd name="connsiteX5" fmla="*/ 4814773 w 4817313"/>
                <a:gd name="connsiteY5" fmla="*/ 946003 h 6184138"/>
                <a:gd name="connsiteX6" fmla="*/ 2424582 w 4817313"/>
                <a:gd name="connsiteY6" fmla="*/ 0 h 618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17313" h="6184138">
                  <a:moveTo>
                    <a:pt x="2424582" y="0"/>
                  </a:moveTo>
                  <a:cubicBezTo>
                    <a:pt x="2424582" y="0"/>
                    <a:pt x="862578" y="1052141"/>
                    <a:pt x="22626" y="919512"/>
                  </a:cubicBezTo>
                  <a:cubicBezTo>
                    <a:pt x="-23559" y="1856714"/>
                    <a:pt x="13825" y="2758537"/>
                    <a:pt x="22626" y="3468824"/>
                  </a:cubicBezTo>
                  <a:cubicBezTo>
                    <a:pt x="49117" y="5181145"/>
                    <a:pt x="2382841" y="6184138"/>
                    <a:pt x="2382841" y="6184138"/>
                  </a:cubicBezTo>
                  <a:cubicBezTo>
                    <a:pt x="2382841" y="6184138"/>
                    <a:pt x="4567206" y="5340265"/>
                    <a:pt x="4814773" y="3564766"/>
                  </a:cubicBezTo>
                  <a:cubicBezTo>
                    <a:pt x="4805973" y="2687778"/>
                    <a:pt x="4823575" y="1759465"/>
                    <a:pt x="4814773" y="946003"/>
                  </a:cubicBezTo>
                  <a:cubicBezTo>
                    <a:pt x="3240919" y="689634"/>
                    <a:pt x="2424582" y="0"/>
                    <a:pt x="2424582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92" name="Graphic 191">
              <a:extLst>
                <a:ext uri="{FF2B5EF4-FFF2-40B4-BE49-F238E27FC236}">
                  <a16:creationId xmlns:a16="http://schemas.microsoft.com/office/drawing/2014/main" id="{AE180B4A-BF42-42F2-9673-741CEEA5D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79942" y="596467"/>
              <a:ext cx="1628846" cy="1603296"/>
            </a:xfrm>
            <a:prstGeom prst="rect">
              <a:avLst/>
            </a:prstGeom>
          </p:spPr>
        </p:pic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A96F098E-9F70-4C28-8595-660BC0984486}"/>
              </a:ext>
            </a:extLst>
          </p:cNvPr>
          <p:cNvGrpSpPr/>
          <p:nvPr/>
        </p:nvGrpSpPr>
        <p:grpSpPr>
          <a:xfrm>
            <a:off x="7986861" y="2820980"/>
            <a:ext cx="367803" cy="411805"/>
            <a:chOff x="907173" y="596467"/>
            <a:chExt cx="1901615" cy="2129116"/>
          </a:xfrm>
        </p:grpSpPr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DF03E6C0-78DA-4535-98C2-8D3FBBD6B979}"/>
                </a:ext>
              </a:extLst>
            </p:cNvPr>
            <p:cNvSpPr/>
            <p:nvPr/>
          </p:nvSpPr>
          <p:spPr>
            <a:xfrm>
              <a:off x="907173" y="709049"/>
              <a:ext cx="1570838" cy="2016534"/>
            </a:xfrm>
            <a:custGeom>
              <a:avLst/>
              <a:gdLst>
                <a:gd name="connsiteX0" fmla="*/ 2424582 w 4817313"/>
                <a:gd name="connsiteY0" fmla="*/ 0 h 6184138"/>
                <a:gd name="connsiteX1" fmla="*/ 22626 w 4817313"/>
                <a:gd name="connsiteY1" fmla="*/ 919512 h 6184138"/>
                <a:gd name="connsiteX2" fmla="*/ 22626 w 4817313"/>
                <a:gd name="connsiteY2" fmla="*/ 3468824 h 6184138"/>
                <a:gd name="connsiteX3" fmla="*/ 2382841 w 4817313"/>
                <a:gd name="connsiteY3" fmla="*/ 6184138 h 6184138"/>
                <a:gd name="connsiteX4" fmla="*/ 4814773 w 4817313"/>
                <a:gd name="connsiteY4" fmla="*/ 3564766 h 6184138"/>
                <a:gd name="connsiteX5" fmla="*/ 4814773 w 4817313"/>
                <a:gd name="connsiteY5" fmla="*/ 946003 h 6184138"/>
                <a:gd name="connsiteX6" fmla="*/ 2424582 w 4817313"/>
                <a:gd name="connsiteY6" fmla="*/ 0 h 618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17313" h="6184138">
                  <a:moveTo>
                    <a:pt x="2424582" y="0"/>
                  </a:moveTo>
                  <a:cubicBezTo>
                    <a:pt x="2424582" y="0"/>
                    <a:pt x="862578" y="1052141"/>
                    <a:pt x="22626" y="919512"/>
                  </a:cubicBezTo>
                  <a:cubicBezTo>
                    <a:pt x="-23559" y="1856714"/>
                    <a:pt x="13825" y="2758537"/>
                    <a:pt x="22626" y="3468824"/>
                  </a:cubicBezTo>
                  <a:cubicBezTo>
                    <a:pt x="49117" y="5181145"/>
                    <a:pt x="2382841" y="6184138"/>
                    <a:pt x="2382841" y="6184138"/>
                  </a:cubicBezTo>
                  <a:cubicBezTo>
                    <a:pt x="2382841" y="6184138"/>
                    <a:pt x="4567206" y="5340265"/>
                    <a:pt x="4814773" y="3564766"/>
                  </a:cubicBezTo>
                  <a:cubicBezTo>
                    <a:pt x="4805973" y="2687778"/>
                    <a:pt x="4823575" y="1759465"/>
                    <a:pt x="4814773" y="946003"/>
                  </a:cubicBezTo>
                  <a:cubicBezTo>
                    <a:pt x="3240919" y="689634"/>
                    <a:pt x="2424582" y="0"/>
                    <a:pt x="2424582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95" name="Graphic 194">
              <a:extLst>
                <a:ext uri="{FF2B5EF4-FFF2-40B4-BE49-F238E27FC236}">
                  <a16:creationId xmlns:a16="http://schemas.microsoft.com/office/drawing/2014/main" id="{36F49A05-4103-4015-AE31-FD376D5AF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79942" y="596467"/>
              <a:ext cx="1628846" cy="1603296"/>
            </a:xfrm>
            <a:prstGeom prst="rect">
              <a:avLst/>
            </a:prstGeom>
          </p:spPr>
        </p:pic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D8588924-82A5-4E48-BA22-8730FC841293}"/>
              </a:ext>
            </a:extLst>
          </p:cNvPr>
          <p:cNvGrpSpPr/>
          <p:nvPr/>
        </p:nvGrpSpPr>
        <p:grpSpPr>
          <a:xfrm>
            <a:off x="6279481" y="3982387"/>
            <a:ext cx="367803" cy="411805"/>
            <a:chOff x="907173" y="596467"/>
            <a:chExt cx="1901615" cy="2129116"/>
          </a:xfrm>
        </p:grpSpPr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E5C134E-2782-4224-919F-B7223A8BED31}"/>
                </a:ext>
              </a:extLst>
            </p:cNvPr>
            <p:cNvSpPr/>
            <p:nvPr/>
          </p:nvSpPr>
          <p:spPr>
            <a:xfrm>
              <a:off x="907173" y="709049"/>
              <a:ext cx="1570838" cy="2016534"/>
            </a:xfrm>
            <a:custGeom>
              <a:avLst/>
              <a:gdLst>
                <a:gd name="connsiteX0" fmla="*/ 2424582 w 4817313"/>
                <a:gd name="connsiteY0" fmla="*/ 0 h 6184138"/>
                <a:gd name="connsiteX1" fmla="*/ 22626 w 4817313"/>
                <a:gd name="connsiteY1" fmla="*/ 919512 h 6184138"/>
                <a:gd name="connsiteX2" fmla="*/ 22626 w 4817313"/>
                <a:gd name="connsiteY2" fmla="*/ 3468824 h 6184138"/>
                <a:gd name="connsiteX3" fmla="*/ 2382841 w 4817313"/>
                <a:gd name="connsiteY3" fmla="*/ 6184138 h 6184138"/>
                <a:gd name="connsiteX4" fmla="*/ 4814773 w 4817313"/>
                <a:gd name="connsiteY4" fmla="*/ 3564766 h 6184138"/>
                <a:gd name="connsiteX5" fmla="*/ 4814773 w 4817313"/>
                <a:gd name="connsiteY5" fmla="*/ 946003 h 6184138"/>
                <a:gd name="connsiteX6" fmla="*/ 2424582 w 4817313"/>
                <a:gd name="connsiteY6" fmla="*/ 0 h 618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17313" h="6184138">
                  <a:moveTo>
                    <a:pt x="2424582" y="0"/>
                  </a:moveTo>
                  <a:cubicBezTo>
                    <a:pt x="2424582" y="0"/>
                    <a:pt x="862578" y="1052141"/>
                    <a:pt x="22626" y="919512"/>
                  </a:cubicBezTo>
                  <a:cubicBezTo>
                    <a:pt x="-23559" y="1856714"/>
                    <a:pt x="13825" y="2758537"/>
                    <a:pt x="22626" y="3468824"/>
                  </a:cubicBezTo>
                  <a:cubicBezTo>
                    <a:pt x="49117" y="5181145"/>
                    <a:pt x="2382841" y="6184138"/>
                    <a:pt x="2382841" y="6184138"/>
                  </a:cubicBezTo>
                  <a:cubicBezTo>
                    <a:pt x="2382841" y="6184138"/>
                    <a:pt x="4567206" y="5340265"/>
                    <a:pt x="4814773" y="3564766"/>
                  </a:cubicBezTo>
                  <a:cubicBezTo>
                    <a:pt x="4805973" y="2687778"/>
                    <a:pt x="4823575" y="1759465"/>
                    <a:pt x="4814773" y="946003"/>
                  </a:cubicBezTo>
                  <a:cubicBezTo>
                    <a:pt x="3240919" y="689634"/>
                    <a:pt x="2424582" y="0"/>
                    <a:pt x="2424582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98" name="Graphic 197">
              <a:extLst>
                <a:ext uri="{FF2B5EF4-FFF2-40B4-BE49-F238E27FC236}">
                  <a16:creationId xmlns:a16="http://schemas.microsoft.com/office/drawing/2014/main" id="{A44B7315-6EB9-457D-9E8C-DCA905519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79942" y="596467"/>
              <a:ext cx="1628846" cy="1603296"/>
            </a:xfrm>
            <a:prstGeom prst="rect">
              <a:avLst/>
            </a:prstGeom>
          </p:spPr>
        </p:pic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421E4FB6-F392-4B5C-96D9-A42AE4833C30}"/>
              </a:ext>
            </a:extLst>
          </p:cNvPr>
          <p:cNvGrpSpPr/>
          <p:nvPr/>
        </p:nvGrpSpPr>
        <p:grpSpPr>
          <a:xfrm>
            <a:off x="8801518" y="4295986"/>
            <a:ext cx="367803" cy="411805"/>
            <a:chOff x="907173" y="596467"/>
            <a:chExt cx="1901615" cy="2129116"/>
          </a:xfrm>
        </p:grpSpPr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CE4C5042-0F7F-4957-A779-2496E124421E}"/>
                </a:ext>
              </a:extLst>
            </p:cNvPr>
            <p:cNvSpPr/>
            <p:nvPr/>
          </p:nvSpPr>
          <p:spPr>
            <a:xfrm>
              <a:off x="907173" y="709049"/>
              <a:ext cx="1570838" cy="2016534"/>
            </a:xfrm>
            <a:custGeom>
              <a:avLst/>
              <a:gdLst>
                <a:gd name="connsiteX0" fmla="*/ 2424582 w 4817313"/>
                <a:gd name="connsiteY0" fmla="*/ 0 h 6184138"/>
                <a:gd name="connsiteX1" fmla="*/ 22626 w 4817313"/>
                <a:gd name="connsiteY1" fmla="*/ 919512 h 6184138"/>
                <a:gd name="connsiteX2" fmla="*/ 22626 w 4817313"/>
                <a:gd name="connsiteY2" fmla="*/ 3468824 h 6184138"/>
                <a:gd name="connsiteX3" fmla="*/ 2382841 w 4817313"/>
                <a:gd name="connsiteY3" fmla="*/ 6184138 h 6184138"/>
                <a:gd name="connsiteX4" fmla="*/ 4814773 w 4817313"/>
                <a:gd name="connsiteY4" fmla="*/ 3564766 h 6184138"/>
                <a:gd name="connsiteX5" fmla="*/ 4814773 w 4817313"/>
                <a:gd name="connsiteY5" fmla="*/ 946003 h 6184138"/>
                <a:gd name="connsiteX6" fmla="*/ 2424582 w 4817313"/>
                <a:gd name="connsiteY6" fmla="*/ 0 h 618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17313" h="6184138">
                  <a:moveTo>
                    <a:pt x="2424582" y="0"/>
                  </a:moveTo>
                  <a:cubicBezTo>
                    <a:pt x="2424582" y="0"/>
                    <a:pt x="862578" y="1052141"/>
                    <a:pt x="22626" y="919512"/>
                  </a:cubicBezTo>
                  <a:cubicBezTo>
                    <a:pt x="-23559" y="1856714"/>
                    <a:pt x="13825" y="2758537"/>
                    <a:pt x="22626" y="3468824"/>
                  </a:cubicBezTo>
                  <a:cubicBezTo>
                    <a:pt x="49117" y="5181145"/>
                    <a:pt x="2382841" y="6184138"/>
                    <a:pt x="2382841" y="6184138"/>
                  </a:cubicBezTo>
                  <a:cubicBezTo>
                    <a:pt x="2382841" y="6184138"/>
                    <a:pt x="4567206" y="5340265"/>
                    <a:pt x="4814773" y="3564766"/>
                  </a:cubicBezTo>
                  <a:cubicBezTo>
                    <a:pt x="4805973" y="2687778"/>
                    <a:pt x="4823575" y="1759465"/>
                    <a:pt x="4814773" y="946003"/>
                  </a:cubicBezTo>
                  <a:cubicBezTo>
                    <a:pt x="3240919" y="689634"/>
                    <a:pt x="2424582" y="0"/>
                    <a:pt x="2424582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201" name="Graphic 200">
              <a:extLst>
                <a:ext uri="{FF2B5EF4-FFF2-40B4-BE49-F238E27FC236}">
                  <a16:creationId xmlns:a16="http://schemas.microsoft.com/office/drawing/2014/main" id="{280CEE9A-8D4C-4339-AEC6-5E8272FCD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79942" y="596467"/>
              <a:ext cx="1628846" cy="1603296"/>
            </a:xfrm>
            <a:prstGeom prst="rect">
              <a:avLst/>
            </a:prstGeom>
          </p:spPr>
        </p:pic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89357FEE-6913-4997-B814-0D209457C437}"/>
              </a:ext>
            </a:extLst>
          </p:cNvPr>
          <p:cNvGrpSpPr/>
          <p:nvPr/>
        </p:nvGrpSpPr>
        <p:grpSpPr>
          <a:xfrm>
            <a:off x="4846414" y="3775817"/>
            <a:ext cx="367803" cy="411805"/>
            <a:chOff x="907173" y="596467"/>
            <a:chExt cx="1901615" cy="2129116"/>
          </a:xfrm>
        </p:grpSpPr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C60C58D2-22EA-48CD-B2E0-CCFFE644DAD1}"/>
                </a:ext>
              </a:extLst>
            </p:cNvPr>
            <p:cNvSpPr/>
            <p:nvPr/>
          </p:nvSpPr>
          <p:spPr>
            <a:xfrm>
              <a:off x="907173" y="709049"/>
              <a:ext cx="1570838" cy="2016534"/>
            </a:xfrm>
            <a:custGeom>
              <a:avLst/>
              <a:gdLst>
                <a:gd name="connsiteX0" fmla="*/ 2424582 w 4817313"/>
                <a:gd name="connsiteY0" fmla="*/ 0 h 6184138"/>
                <a:gd name="connsiteX1" fmla="*/ 22626 w 4817313"/>
                <a:gd name="connsiteY1" fmla="*/ 919512 h 6184138"/>
                <a:gd name="connsiteX2" fmla="*/ 22626 w 4817313"/>
                <a:gd name="connsiteY2" fmla="*/ 3468824 h 6184138"/>
                <a:gd name="connsiteX3" fmla="*/ 2382841 w 4817313"/>
                <a:gd name="connsiteY3" fmla="*/ 6184138 h 6184138"/>
                <a:gd name="connsiteX4" fmla="*/ 4814773 w 4817313"/>
                <a:gd name="connsiteY4" fmla="*/ 3564766 h 6184138"/>
                <a:gd name="connsiteX5" fmla="*/ 4814773 w 4817313"/>
                <a:gd name="connsiteY5" fmla="*/ 946003 h 6184138"/>
                <a:gd name="connsiteX6" fmla="*/ 2424582 w 4817313"/>
                <a:gd name="connsiteY6" fmla="*/ 0 h 618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17313" h="6184138">
                  <a:moveTo>
                    <a:pt x="2424582" y="0"/>
                  </a:moveTo>
                  <a:cubicBezTo>
                    <a:pt x="2424582" y="0"/>
                    <a:pt x="862578" y="1052141"/>
                    <a:pt x="22626" y="919512"/>
                  </a:cubicBezTo>
                  <a:cubicBezTo>
                    <a:pt x="-23559" y="1856714"/>
                    <a:pt x="13825" y="2758537"/>
                    <a:pt x="22626" y="3468824"/>
                  </a:cubicBezTo>
                  <a:cubicBezTo>
                    <a:pt x="49117" y="5181145"/>
                    <a:pt x="2382841" y="6184138"/>
                    <a:pt x="2382841" y="6184138"/>
                  </a:cubicBezTo>
                  <a:cubicBezTo>
                    <a:pt x="2382841" y="6184138"/>
                    <a:pt x="4567206" y="5340265"/>
                    <a:pt x="4814773" y="3564766"/>
                  </a:cubicBezTo>
                  <a:cubicBezTo>
                    <a:pt x="4805973" y="2687778"/>
                    <a:pt x="4823575" y="1759465"/>
                    <a:pt x="4814773" y="946003"/>
                  </a:cubicBezTo>
                  <a:cubicBezTo>
                    <a:pt x="3240919" y="689634"/>
                    <a:pt x="2424582" y="0"/>
                    <a:pt x="2424582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204" name="Graphic 203">
              <a:extLst>
                <a:ext uri="{FF2B5EF4-FFF2-40B4-BE49-F238E27FC236}">
                  <a16:creationId xmlns:a16="http://schemas.microsoft.com/office/drawing/2014/main" id="{D4A4F3CE-5F3B-475C-A6F4-0EDBA206E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79942" y="596467"/>
              <a:ext cx="1628846" cy="1603296"/>
            </a:xfrm>
            <a:prstGeom prst="rect">
              <a:avLst/>
            </a:prstGeom>
          </p:spPr>
        </p:pic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59E38DF1-5E09-4679-9D66-6A10A4ADB590}"/>
              </a:ext>
            </a:extLst>
          </p:cNvPr>
          <p:cNvGrpSpPr/>
          <p:nvPr/>
        </p:nvGrpSpPr>
        <p:grpSpPr>
          <a:xfrm>
            <a:off x="5206457" y="2037854"/>
            <a:ext cx="367803" cy="411805"/>
            <a:chOff x="907173" y="596467"/>
            <a:chExt cx="1901615" cy="2129116"/>
          </a:xfrm>
        </p:grpSpPr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F5D9009A-C923-4F5D-BE22-2D917CB2D3D9}"/>
                </a:ext>
              </a:extLst>
            </p:cNvPr>
            <p:cNvSpPr/>
            <p:nvPr/>
          </p:nvSpPr>
          <p:spPr>
            <a:xfrm>
              <a:off x="907173" y="709049"/>
              <a:ext cx="1570838" cy="2016534"/>
            </a:xfrm>
            <a:custGeom>
              <a:avLst/>
              <a:gdLst>
                <a:gd name="connsiteX0" fmla="*/ 2424582 w 4817313"/>
                <a:gd name="connsiteY0" fmla="*/ 0 h 6184138"/>
                <a:gd name="connsiteX1" fmla="*/ 22626 w 4817313"/>
                <a:gd name="connsiteY1" fmla="*/ 919512 h 6184138"/>
                <a:gd name="connsiteX2" fmla="*/ 22626 w 4817313"/>
                <a:gd name="connsiteY2" fmla="*/ 3468824 h 6184138"/>
                <a:gd name="connsiteX3" fmla="*/ 2382841 w 4817313"/>
                <a:gd name="connsiteY3" fmla="*/ 6184138 h 6184138"/>
                <a:gd name="connsiteX4" fmla="*/ 4814773 w 4817313"/>
                <a:gd name="connsiteY4" fmla="*/ 3564766 h 6184138"/>
                <a:gd name="connsiteX5" fmla="*/ 4814773 w 4817313"/>
                <a:gd name="connsiteY5" fmla="*/ 946003 h 6184138"/>
                <a:gd name="connsiteX6" fmla="*/ 2424582 w 4817313"/>
                <a:gd name="connsiteY6" fmla="*/ 0 h 618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17313" h="6184138">
                  <a:moveTo>
                    <a:pt x="2424582" y="0"/>
                  </a:moveTo>
                  <a:cubicBezTo>
                    <a:pt x="2424582" y="0"/>
                    <a:pt x="862578" y="1052141"/>
                    <a:pt x="22626" y="919512"/>
                  </a:cubicBezTo>
                  <a:cubicBezTo>
                    <a:pt x="-23559" y="1856714"/>
                    <a:pt x="13825" y="2758537"/>
                    <a:pt x="22626" y="3468824"/>
                  </a:cubicBezTo>
                  <a:cubicBezTo>
                    <a:pt x="49117" y="5181145"/>
                    <a:pt x="2382841" y="6184138"/>
                    <a:pt x="2382841" y="6184138"/>
                  </a:cubicBezTo>
                  <a:cubicBezTo>
                    <a:pt x="2382841" y="6184138"/>
                    <a:pt x="4567206" y="5340265"/>
                    <a:pt x="4814773" y="3564766"/>
                  </a:cubicBezTo>
                  <a:cubicBezTo>
                    <a:pt x="4805973" y="2687778"/>
                    <a:pt x="4823575" y="1759465"/>
                    <a:pt x="4814773" y="946003"/>
                  </a:cubicBezTo>
                  <a:cubicBezTo>
                    <a:pt x="3240919" y="689634"/>
                    <a:pt x="2424582" y="0"/>
                    <a:pt x="2424582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207" name="Graphic 206">
              <a:extLst>
                <a:ext uri="{FF2B5EF4-FFF2-40B4-BE49-F238E27FC236}">
                  <a16:creationId xmlns:a16="http://schemas.microsoft.com/office/drawing/2014/main" id="{B46431F5-5627-42CE-95AF-59D628670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79942" y="596467"/>
              <a:ext cx="1628846" cy="1603296"/>
            </a:xfrm>
            <a:prstGeom prst="rect">
              <a:avLst/>
            </a:prstGeom>
          </p:spPr>
        </p:pic>
      </p:grpSp>
      <p:sp>
        <p:nvSpPr>
          <p:cNvPr id="208" name="TextBox 207">
            <a:extLst>
              <a:ext uri="{FF2B5EF4-FFF2-40B4-BE49-F238E27FC236}">
                <a16:creationId xmlns:a16="http://schemas.microsoft.com/office/drawing/2014/main" id="{A2A0977C-5D1D-4210-BB61-FA94B1606BF4}"/>
              </a:ext>
            </a:extLst>
          </p:cNvPr>
          <p:cNvSpPr txBox="1"/>
          <p:nvPr/>
        </p:nvSpPr>
        <p:spPr>
          <a:xfrm>
            <a:off x="716982" y="2022981"/>
            <a:ext cx="109154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>
                <a:cs typeface="Arial" pitchFamily="34" charset="0"/>
              </a:rPr>
              <a:t>GDPR</a:t>
            </a:r>
            <a:endParaRPr lang="ko-KR" altLang="en-US" sz="2400" b="1">
              <a:cs typeface="Arial" pitchFamily="34" charset="0"/>
            </a:endParaRPr>
          </a:p>
        </p:txBody>
      </p: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BB02CA8-D810-499A-B659-8EC158147483}"/>
              </a:ext>
            </a:extLst>
          </p:cNvPr>
          <p:cNvGrpSpPr/>
          <p:nvPr/>
        </p:nvGrpSpPr>
        <p:grpSpPr>
          <a:xfrm>
            <a:off x="733516" y="2395648"/>
            <a:ext cx="3009146" cy="1058553"/>
            <a:chOff x="6578361" y="1959186"/>
            <a:chExt cx="2305389" cy="1058553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25A0151A-C860-4583-ACFB-0B1515A217D4}"/>
                </a:ext>
              </a:extLst>
            </p:cNvPr>
            <p:cNvSpPr txBox="1"/>
            <p:nvPr/>
          </p:nvSpPr>
          <p:spPr>
            <a:xfrm>
              <a:off x="6578361" y="2371408"/>
              <a:ext cx="23053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cs typeface="Arial" pitchFamily="34" charset="0"/>
                </a:rPr>
                <a:t>EU Law (2016)</a:t>
              </a:r>
            </a:p>
            <a:p>
              <a:r>
                <a:rPr lang="en-US" altLang="ko-KR" sz="1200">
                  <a:cs typeface="Arial" pitchFamily="34" charset="0"/>
                </a:rPr>
                <a:t>Data Protection and Privacy</a:t>
              </a:r>
            </a:p>
            <a:p>
              <a:r>
                <a:rPr lang="en-US" altLang="ko-KR" sz="1200">
                  <a:cs typeface="Arial" pitchFamily="34" charset="0"/>
                </a:rPr>
                <a:t>Transfer of personal data outside the EU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B64C4C93-DCCD-4ED7-83D0-F6711BD36D93}"/>
                </a:ext>
              </a:extLst>
            </p:cNvPr>
            <p:cNvSpPr txBox="1"/>
            <p:nvPr/>
          </p:nvSpPr>
          <p:spPr>
            <a:xfrm>
              <a:off x="6591676" y="1959186"/>
              <a:ext cx="21306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cs typeface="Arial" pitchFamily="34" charset="0"/>
                </a:rPr>
                <a:t>General Data Protection </a:t>
              </a:r>
            </a:p>
            <a:p>
              <a:r>
                <a:rPr lang="en-US" altLang="ko-KR" sz="1200" b="1">
                  <a:cs typeface="Arial" pitchFamily="34" charset="0"/>
                </a:rPr>
                <a:t>Regulation</a:t>
              </a:r>
              <a:endParaRPr lang="ko-KR" altLang="en-US" sz="1200" b="1">
                <a:cs typeface="Arial" pitchFamily="34" charset="0"/>
              </a:endParaRPr>
            </a:p>
          </p:txBody>
        </p: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60CEBD06-B96B-4889-8998-731A279B8AA3}"/>
              </a:ext>
            </a:extLst>
          </p:cNvPr>
          <p:cNvSpPr txBox="1"/>
          <p:nvPr/>
        </p:nvSpPr>
        <p:spPr>
          <a:xfrm>
            <a:off x="716982" y="3560311"/>
            <a:ext cx="271952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>
                <a:cs typeface="Arial" pitchFamily="34" charset="0"/>
              </a:rPr>
              <a:t>E-Commerce Law</a:t>
            </a:r>
            <a:endParaRPr lang="ko-KR" altLang="en-US" sz="2000" b="1">
              <a:cs typeface="Arial" pitchFamily="34" charset="0"/>
            </a:endParaRPr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78AC9910-33F7-41F8-A2B7-93F7317A7ED3}"/>
              </a:ext>
            </a:extLst>
          </p:cNvPr>
          <p:cNvGrpSpPr/>
          <p:nvPr/>
        </p:nvGrpSpPr>
        <p:grpSpPr>
          <a:xfrm>
            <a:off x="727749" y="3853535"/>
            <a:ext cx="2663557" cy="1151417"/>
            <a:chOff x="6573943" y="1910519"/>
            <a:chExt cx="2040624" cy="1151417"/>
          </a:xfrm>
        </p:grpSpPr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7917B7CA-3905-44EF-8EB2-4CBF94E4FACD}"/>
                </a:ext>
              </a:extLst>
            </p:cNvPr>
            <p:cNvSpPr txBox="1"/>
            <p:nvPr/>
          </p:nvSpPr>
          <p:spPr>
            <a:xfrm>
              <a:off x="6573943" y="2230939"/>
              <a:ext cx="203799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cs typeface="Arial" pitchFamily="34" charset="0"/>
                </a:rPr>
                <a:t>China (2018)</a:t>
              </a:r>
            </a:p>
            <a:p>
              <a:r>
                <a:rPr lang="en-US" altLang="ko-KR" sz="1200">
                  <a:cs typeface="Arial" pitchFamily="34" charset="0"/>
                </a:rPr>
                <a:t>Comprehensive – variety of legal subjects relevant to e-commerce</a:t>
              </a:r>
            </a:p>
            <a:p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95A3474B-A14E-450C-A691-CB1893AB80A9}"/>
                </a:ext>
              </a:extLst>
            </p:cNvPr>
            <p:cNvSpPr txBox="1"/>
            <p:nvPr/>
          </p:nvSpPr>
          <p:spPr>
            <a:xfrm>
              <a:off x="6576572" y="1910519"/>
              <a:ext cx="20379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cs typeface="Arial" pitchFamily="34" charset="0"/>
                </a:rPr>
                <a:t>of the People’s Republic of China</a:t>
              </a:r>
              <a:endParaRPr lang="ko-KR" altLang="en-US" sz="1200" b="1">
                <a:cs typeface="Arial" pitchFamily="34" charset="0"/>
              </a:endParaRPr>
            </a:p>
          </p:txBody>
        </p:sp>
      </p:grpSp>
      <p:sp>
        <p:nvSpPr>
          <p:cNvPr id="216" name="TextBox 215">
            <a:extLst>
              <a:ext uri="{FF2B5EF4-FFF2-40B4-BE49-F238E27FC236}">
                <a16:creationId xmlns:a16="http://schemas.microsoft.com/office/drawing/2014/main" id="{E162664E-48E6-4E23-9EBB-83AE4AC1C7CE}"/>
              </a:ext>
            </a:extLst>
          </p:cNvPr>
          <p:cNvSpPr txBox="1"/>
          <p:nvPr/>
        </p:nvSpPr>
        <p:spPr>
          <a:xfrm>
            <a:off x="705238" y="4918633"/>
            <a:ext cx="88586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>
                <a:cs typeface="Arial" pitchFamily="34" charset="0"/>
              </a:rPr>
              <a:t>USA</a:t>
            </a:r>
            <a:endParaRPr lang="ko-KR" altLang="en-US" sz="2400" b="1">
              <a:cs typeface="Arial" pitchFamily="34" charset="0"/>
            </a:endParaRPr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32403A9-A467-415C-82B9-5C60E5E21DD1}"/>
              </a:ext>
            </a:extLst>
          </p:cNvPr>
          <p:cNvGrpSpPr/>
          <p:nvPr/>
        </p:nvGrpSpPr>
        <p:grpSpPr>
          <a:xfrm>
            <a:off x="739971" y="5306891"/>
            <a:ext cx="2683112" cy="1087517"/>
            <a:chOff x="6565695" y="2005884"/>
            <a:chExt cx="2055606" cy="1087517"/>
          </a:xfrm>
        </p:grpSpPr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3948CE71-25D1-4505-B99C-DE3618B853F4}"/>
                </a:ext>
              </a:extLst>
            </p:cNvPr>
            <p:cNvSpPr txBox="1"/>
            <p:nvPr/>
          </p:nvSpPr>
          <p:spPr>
            <a:xfrm>
              <a:off x="6565695" y="2262404"/>
              <a:ext cx="203799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cs typeface="Arial" pitchFamily="34" charset="0"/>
                </a:rPr>
                <a:t>California Consumer Privacy Act</a:t>
              </a:r>
            </a:p>
            <a:p>
              <a:r>
                <a:rPr lang="en-US" altLang="ko-KR" sz="1200">
                  <a:cs typeface="Arial" pitchFamily="34" charset="0"/>
                </a:rPr>
                <a:t>No data privacy law applied on a federal level</a:t>
              </a:r>
            </a:p>
            <a:p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C5EF199D-1006-454C-9275-C80B4EFA5E0E}"/>
                </a:ext>
              </a:extLst>
            </p:cNvPr>
            <p:cNvSpPr txBox="1"/>
            <p:nvPr/>
          </p:nvSpPr>
          <p:spPr>
            <a:xfrm>
              <a:off x="6583306" y="2005884"/>
              <a:ext cx="20379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cs typeface="Arial" pitchFamily="34" charset="0"/>
                </a:rPr>
                <a:t>CCPA</a:t>
              </a:r>
              <a:endParaRPr lang="ko-KR" altLang="en-US" sz="1200" b="1">
                <a:cs typeface="Arial" pitchFamily="34" charset="0"/>
              </a:endParaRPr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410B2F72-05BC-48F3-B52A-E563C1C9280F}"/>
              </a:ext>
            </a:extLst>
          </p:cNvPr>
          <p:cNvGrpSpPr/>
          <p:nvPr/>
        </p:nvGrpSpPr>
        <p:grpSpPr>
          <a:xfrm>
            <a:off x="9087179" y="2507365"/>
            <a:ext cx="3030845" cy="1973604"/>
            <a:chOff x="4810111" y="1863337"/>
            <a:chExt cx="3671425" cy="857860"/>
          </a:xfrm>
        </p:grpSpPr>
        <p:sp>
          <p:nvSpPr>
            <p:cNvPr id="224" name="Text Placeholder 10">
              <a:extLst>
                <a:ext uri="{FF2B5EF4-FFF2-40B4-BE49-F238E27FC236}">
                  <a16:creationId xmlns:a16="http://schemas.microsoft.com/office/drawing/2014/main" id="{27B092C4-4E64-4ED5-A76E-7CF547AD8BCF}"/>
                </a:ext>
              </a:extLst>
            </p:cNvPr>
            <p:cNvSpPr txBox="1">
              <a:spLocks/>
            </p:cNvSpPr>
            <p:nvPr/>
          </p:nvSpPr>
          <p:spPr>
            <a:xfrm>
              <a:off x="4810111" y="1863337"/>
              <a:ext cx="3434295" cy="413535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r>
                <a:rPr lang="en-US" altLang="ko-KR" sz="2000" b="1">
                  <a:cs typeface="Arial" pitchFamily="34" charset="0"/>
                </a:rPr>
                <a:t>Countries with GDPR-like Laws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AC55F9A5-37AF-4A48-94B5-8B65AFA3ABD2}"/>
                </a:ext>
              </a:extLst>
            </p:cNvPr>
            <p:cNvSpPr txBox="1"/>
            <p:nvPr/>
          </p:nvSpPr>
          <p:spPr>
            <a:xfrm>
              <a:off x="4839209" y="2226210"/>
              <a:ext cx="3642327" cy="494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>
                  <a:cs typeface="Arial" pitchFamily="34" charset="0"/>
                </a:rPr>
                <a:t>Brazil – LGPD</a:t>
              </a:r>
            </a:p>
            <a:p>
              <a:r>
                <a:rPr lang="en-US" altLang="ko-KR" sz="1400">
                  <a:cs typeface="Arial" pitchFamily="34" charset="0"/>
                </a:rPr>
                <a:t>Australia – Privacy Amendment</a:t>
              </a:r>
            </a:p>
            <a:p>
              <a:r>
                <a:rPr lang="en-US" altLang="ko-KR" sz="1400">
                  <a:cs typeface="Arial" pitchFamily="34" charset="0"/>
                </a:rPr>
                <a:t>Japan – Act on Protection of Personal Information</a:t>
              </a:r>
            </a:p>
            <a:p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3" name="WhatsApp Audio 2021-04-12 at 21.34.03">
            <a:hlinkClick r:id="" action="ppaction://media"/>
            <a:extLst>
              <a:ext uri="{FF2B5EF4-FFF2-40B4-BE49-F238E27FC236}">
                <a16:creationId xmlns:a16="http://schemas.microsoft.com/office/drawing/2014/main" id="{C8CD6525-53AA-4411-A16E-C56F4B6B0C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85614" y="6007813"/>
            <a:ext cx="707327" cy="70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4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20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95959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20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95959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4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4C011DA84CD44AB3B7D5E09C97F9EE" ma:contentTypeVersion="4" ma:contentTypeDescription="Create a new document." ma:contentTypeScope="" ma:versionID="e95e1bcdafe22111a18d12738f56c12e">
  <xsd:schema xmlns:xsd="http://www.w3.org/2001/XMLSchema" xmlns:xs="http://www.w3.org/2001/XMLSchema" xmlns:p="http://schemas.microsoft.com/office/2006/metadata/properties" xmlns:ns2="fec0cbbb-b814-4ddb-9d94-f17ca718e6ac" targetNamespace="http://schemas.microsoft.com/office/2006/metadata/properties" ma:root="true" ma:fieldsID="55c8841b201bce1afbd07df056e2c6c2" ns2:_="">
    <xsd:import namespace="fec0cbbb-b814-4ddb-9d94-f17ca718e6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c0cbbb-b814-4ddb-9d94-f17ca718e6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CFD716C-0913-427F-A625-6BE2B168F29E}">
  <ds:schemaRefs>
    <ds:schemaRef ds:uri="fec0cbbb-b814-4ddb-9d94-f17ca718e6a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9997175-6BA2-471B-9638-527E93B78C78}">
  <ds:schemaRefs>
    <ds:schemaRef ds:uri="http://purl.org/dc/terms/"/>
    <ds:schemaRef ds:uri="fec0cbbb-b814-4ddb-9d94-f17ca718e6ac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dcmitype/"/>
    <ds:schemaRef ds:uri="http://purl.org/dc/elements/1.1/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8F0586DE-C08E-4952-80A7-20C3AEEF82F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707</Words>
  <Application>Microsoft Office PowerPoint</Application>
  <PresentationFormat>Widescreen</PresentationFormat>
  <Paragraphs>130</Paragraphs>
  <Slides>14</Slides>
  <Notes>1</Notes>
  <HiddenSlides>0</HiddenSlides>
  <MMClips>12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Arial Black</vt:lpstr>
      <vt:lpstr>Arial Nova</vt:lpstr>
      <vt:lpstr>Calibri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Pfano Matsheketsheke</cp:lastModifiedBy>
  <cp:revision>18</cp:revision>
  <dcterms:created xsi:type="dcterms:W3CDTF">2020-01-20T05:08:25Z</dcterms:created>
  <dcterms:modified xsi:type="dcterms:W3CDTF">2021-04-13T03:04:02Z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0x010100C54C011DA84CD44AB3B7D5E09C97F9EE</vt:lpwstr>
  </property>
</Properties>
</file>